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7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5" r:id="rId12"/>
    <p:sldId id="268" r:id="rId13"/>
    <p:sldId id="294" r:id="rId14"/>
    <p:sldId id="295" r:id="rId15"/>
    <p:sldId id="296" r:id="rId16"/>
    <p:sldId id="297" r:id="rId17"/>
    <p:sldId id="274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300" r:id="rId33"/>
    <p:sldId id="298" r:id="rId34"/>
    <p:sldId id="292" r:id="rId35"/>
    <p:sldId id="301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78167" autoAdjust="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0EEFEB-DD6F-489B-B4B0-12866991CCC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1BEA6746-43F8-4255-ADBA-5B21BB5482DD}">
      <dgm:prSet phldrT="[Texte]"/>
      <dgm:spPr/>
      <dgm:t>
        <a:bodyPr/>
        <a:lstStyle/>
        <a:p>
          <a:r>
            <a:rPr lang="fr-FR" dirty="0" smtClean="0"/>
            <a:t>25/11/2008</a:t>
          </a:r>
          <a:endParaRPr lang="fr-FR" dirty="0"/>
        </a:p>
      </dgm:t>
    </dgm:pt>
    <dgm:pt modelId="{0E3C69FA-3567-4C97-8B01-1010B128F91B}" type="parTrans" cxnId="{BDC24143-8A36-41B4-8DDD-1E4FDB0F446C}">
      <dgm:prSet/>
      <dgm:spPr/>
      <dgm:t>
        <a:bodyPr/>
        <a:lstStyle/>
        <a:p>
          <a:endParaRPr lang="fr-FR"/>
        </a:p>
      </dgm:t>
    </dgm:pt>
    <dgm:pt modelId="{506133E9-000D-40BB-9E32-DED42D87C800}" type="sibTrans" cxnId="{BDC24143-8A36-41B4-8DDD-1E4FDB0F446C}">
      <dgm:prSet/>
      <dgm:spPr/>
      <dgm:t>
        <a:bodyPr/>
        <a:lstStyle/>
        <a:p>
          <a:endParaRPr lang="fr-FR"/>
        </a:p>
      </dgm:t>
    </dgm:pt>
    <dgm:pt modelId="{2BFC216E-BF76-4B15-8AF4-7CEC2FC4F540}">
      <dgm:prSet phldrT="[Texte]"/>
      <dgm:spPr/>
      <dgm:t>
        <a:bodyPr/>
        <a:lstStyle/>
        <a:p>
          <a:r>
            <a:rPr lang="fr-FR" dirty="0" smtClean="0"/>
            <a:t>02/02/2009</a:t>
          </a:r>
          <a:endParaRPr lang="fr-FR" dirty="0"/>
        </a:p>
      </dgm:t>
    </dgm:pt>
    <dgm:pt modelId="{B731E619-616E-4613-925E-FA43A3EC5EF5}" type="parTrans" cxnId="{F176A3B7-76F3-46D4-B8EF-DB26CD29FF25}">
      <dgm:prSet/>
      <dgm:spPr/>
      <dgm:t>
        <a:bodyPr/>
        <a:lstStyle/>
        <a:p>
          <a:endParaRPr lang="fr-FR"/>
        </a:p>
      </dgm:t>
    </dgm:pt>
    <dgm:pt modelId="{D6D285CC-B733-4FCE-9555-33B65742E672}" type="sibTrans" cxnId="{F176A3B7-76F3-46D4-B8EF-DB26CD29FF25}">
      <dgm:prSet/>
      <dgm:spPr/>
      <dgm:t>
        <a:bodyPr/>
        <a:lstStyle/>
        <a:p>
          <a:endParaRPr lang="fr-FR"/>
        </a:p>
      </dgm:t>
    </dgm:pt>
    <dgm:pt modelId="{9DFBE4ED-D7EF-46CC-9D5A-546859B5D62A}">
      <dgm:prSet phldrT="[Texte]"/>
      <dgm:spPr/>
      <dgm:t>
        <a:bodyPr/>
        <a:lstStyle/>
        <a:p>
          <a:r>
            <a:rPr lang="fr-FR" dirty="0" smtClean="0"/>
            <a:t>05/06/2009 </a:t>
          </a:r>
          <a:endParaRPr lang="fr-FR" dirty="0"/>
        </a:p>
      </dgm:t>
    </dgm:pt>
    <dgm:pt modelId="{E545FCF1-2E47-4F42-B3C3-48B7DE8F9A3C}" type="parTrans" cxnId="{B41B5D22-DE6A-4F09-8ABD-EC29C493B534}">
      <dgm:prSet/>
      <dgm:spPr/>
      <dgm:t>
        <a:bodyPr/>
        <a:lstStyle/>
        <a:p>
          <a:endParaRPr lang="fr-FR"/>
        </a:p>
      </dgm:t>
    </dgm:pt>
    <dgm:pt modelId="{9BC1214E-3C8F-4676-860F-5528A8586FAE}" type="sibTrans" cxnId="{B41B5D22-DE6A-4F09-8ABD-EC29C493B534}">
      <dgm:prSet/>
      <dgm:spPr/>
      <dgm:t>
        <a:bodyPr/>
        <a:lstStyle/>
        <a:p>
          <a:endParaRPr lang="fr-FR"/>
        </a:p>
      </dgm:t>
    </dgm:pt>
    <dgm:pt modelId="{4A2F696D-5B0C-4D1E-B247-E66B19C1D81D}">
      <dgm:prSet/>
      <dgm:spPr/>
      <dgm:t>
        <a:bodyPr/>
        <a:lstStyle/>
        <a:p>
          <a:r>
            <a:rPr lang="fr-FR" dirty="0" smtClean="0"/>
            <a:t>Début du projet</a:t>
          </a:r>
          <a:endParaRPr lang="fr-FR" dirty="0"/>
        </a:p>
      </dgm:t>
    </dgm:pt>
    <dgm:pt modelId="{5C27299E-8F26-45A2-A5A8-72D7D71D75BC}" type="parTrans" cxnId="{BCA9CBA9-9BB9-4F9E-959A-B2F2DC99925A}">
      <dgm:prSet/>
      <dgm:spPr/>
      <dgm:t>
        <a:bodyPr/>
        <a:lstStyle/>
        <a:p>
          <a:endParaRPr lang="fr-FR"/>
        </a:p>
      </dgm:t>
    </dgm:pt>
    <dgm:pt modelId="{D0407652-6EC3-4865-AB3F-C25F8D8C8278}" type="sibTrans" cxnId="{BCA9CBA9-9BB9-4F9E-959A-B2F2DC99925A}">
      <dgm:prSet/>
      <dgm:spPr/>
      <dgm:t>
        <a:bodyPr/>
        <a:lstStyle/>
        <a:p>
          <a:endParaRPr lang="fr-FR"/>
        </a:p>
      </dgm:t>
    </dgm:pt>
    <dgm:pt modelId="{862A88FF-0FD9-4EBC-980F-4AED36E9B959}">
      <dgm:prSet/>
      <dgm:spPr/>
      <dgm:t>
        <a:bodyPr/>
        <a:lstStyle/>
        <a:p>
          <a:r>
            <a:rPr lang="fr-FR" dirty="0" smtClean="0"/>
            <a:t>Rapport de veille</a:t>
          </a:r>
          <a:endParaRPr lang="fr-FR" dirty="0"/>
        </a:p>
      </dgm:t>
    </dgm:pt>
    <dgm:pt modelId="{7501AC0D-030E-447F-B1DA-159B57B53011}" type="parTrans" cxnId="{76DF7511-41E8-4564-BBFB-0FD02C7F4795}">
      <dgm:prSet/>
      <dgm:spPr/>
      <dgm:t>
        <a:bodyPr/>
        <a:lstStyle/>
        <a:p>
          <a:endParaRPr lang="fr-FR"/>
        </a:p>
      </dgm:t>
    </dgm:pt>
    <dgm:pt modelId="{DFEB6D3A-F597-4C15-9DD0-957E1771AB88}" type="sibTrans" cxnId="{76DF7511-41E8-4564-BBFB-0FD02C7F4795}">
      <dgm:prSet/>
      <dgm:spPr/>
      <dgm:t>
        <a:bodyPr/>
        <a:lstStyle/>
        <a:p>
          <a:endParaRPr lang="fr-FR"/>
        </a:p>
      </dgm:t>
    </dgm:pt>
    <dgm:pt modelId="{876FDD49-348C-40D6-A0ED-14A68C33BBD4}">
      <dgm:prSet/>
      <dgm:spPr/>
      <dgm:t>
        <a:bodyPr/>
        <a:lstStyle/>
        <a:p>
          <a:r>
            <a:rPr lang="fr-FR" dirty="0" smtClean="0"/>
            <a:t>Début de la phase de veille</a:t>
          </a:r>
          <a:endParaRPr lang="fr-FR" dirty="0"/>
        </a:p>
      </dgm:t>
    </dgm:pt>
    <dgm:pt modelId="{642B4F89-B76A-4B6D-AF3C-0DD3D6DDB2E3}" type="parTrans" cxnId="{FE7BB243-1159-44C4-A6F5-65293583395F}">
      <dgm:prSet/>
      <dgm:spPr/>
      <dgm:t>
        <a:bodyPr/>
        <a:lstStyle/>
        <a:p>
          <a:endParaRPr lang="fr-FR"/>
        </a:p>
      </dgm:t>
    </dgm:pt>
    <dgm:pt modelId="{904195A2-0362-4280-B06D-8ED089E1E20F}" type="sibTrans" cxnId="{FE7BB243-1159-44C4-A6F5-65293583395F}">
      <dgm:prSet/>
      <dgm:spPr/>
      <dgm:t>
        <a:bodyPr/>
        <a:lstStyle/>
        <a:p>
          <a:endParaRPr lang="fr-FR"/>
        </a:p>
      </dgm:t>
    </dgm:pt>
    <dgm:pt modelId="{4A41292F-FBE5-40E7-B866-15B7EAA10BD3}">
      <dgm:prSet/>
      <dgm:spPr/>
      <dgm:t>
        <a:bodyPr/>
        <a:lstStyle/>
        <a:p>
          <a:r>
            <a:rPr lang="fr-FR" dirty="0" smtClean="0"/>
            <a:t>Livre blanc</a:t>
          </a:r>
          <a:endParaRPr lang="fr-FR" dirty="0"/>
        </a:p>
      </dgm:t>
    </dgm:pt>
    <dgm:pt modelId="{1349081B-AC22-4485-B473-4425A60080CA}" type="parTrans" cxnId="{1F5EB260-CF90-4D3C-A4FF-2B61747A91F1}">
      <dgm:prSet/>
      <dgm:spPr/>
      <dgm:t>
        <a:bodyPr/>
        <a:lstStyle/>
        <a:p>
          <a:endParaRPr lang="fr-FR"/>
        </a:p>
      </dgm:t>
    </dgm:pt>
    <dgm:pt modelId="{1B12F6F7-2ABD-4588-A281-80A8CE252489}" type="sibTrans" cxnId="{1F5EB260-CF90-4D3C-A4FF-2B61747A91F1}">
      <dgm:prSet/>
      <dgm:spPr/>
      <dgm:t>
        <a:bodyPr/>
        <a:lstStyle/>
        <a:p>
          <a:endParaRPr lang="fr-FR"/>
        </a:p>
      </dgm:t>
    </dgm:pt>
    <dgm:pt modelId="{F7C84195-8EA4-48BC-AB98-3F6E62AB7574}">
      <dgm:prSet/>
      <dgm:spPr/>
      <dgm:t>
        <a:bodyPr/>
        <a:lstStyle/>
        <a:p>
          <a:r>
            <a:rPr lang="fr-FR" dirty="0" smtClean="0"/>
            <a:t>Rapport de recommandation</a:t>
          </a:r>
          <a:endParaRPr lang="fr-FR" dirty="0"/>
        </a:p>
      </dgm:t>
    </dgm:pt>
    <dgm:pt modelId="{C787F54A-5F13-42A4-BA52-65847B37C3B8}" type="parTrans" cxnId="{326DAD73-0AE1-44DA-95EE-4B58A12D050D}">
      <dgm:prSet/>
      <dgm:spPr/>
      <dgm:t>
        <a:bodyPr/>
        <a:lstStyle/>
        <a:p>
          <a:endParaRPr lang="fr-FR"/>
        </a:p>
      </dgm:t>
    </dgm:pt>
    <dgm:pt modelId="{203D80DE-207C-44F2-9104-6AD6A05056E4}" type="sibTrans" cxnId="{326DAD73-0AE1-44DA-95EE-4B58A12D050D}">
      <dgm:prSet/>
      <dgm:spPr/>
      <dgm:t>
        <a:bodyPr/>
        <a:lstStyle/>
        <a:p>
          <a:endParaRPr lang="fr-FR"/>
        </a:p>
      </dgm:t>
    </dgm:pt>
    <dgm:pt modelId="{BB0D54E7-A004-4DBD-8FBF-E38B4D0BFCD3}" type="pres">
      <dgm:prSet presAssocID="{CD0EEFEB-DD6F-489B-B4B0-12866991CCCE}" presName="linearFlow" presStyleCnt="0">
        <dgm:presLayoutVars>
          <dgm:dir/>
          <dgm:animLvl val="lvl"/>
          <dgm:resizeHandles val="exact"/>
        </dgm:presLayoutVars>
      </dgm:prSet>
      <dgm:spPr/>
    </dgm:pt>
    <dgm:pt modelId="{069B5452-FC1F-428E-9F7F-1602D0CD9560}" type="pres">
      <dgm:prSet presAssocID="{1BEA6746-43F8-4255-ADBA-5B21BB5482DD}" presName="composite" presStyleCnt="0"/>
      <dgm:spPr/>
    </dgm:pt>
    <dgm:pt modelId="{8AF11D74-CFEB-4F1D-B095-BE2D4491B87B}" type="pres">
      <dgm:prSet presAssocID="{1BEA6746-43F8-4255-ADBA-5B21BB5482D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965336-5F86-48AB-973D-4FFC1A97DD76}" type="pres">
      <dgm:prSet presAssocID="{1BEA6746-43F8-4255-ADBA-5B21BB5482DD}" presName="parSh" presStyleLbl="node1" presStyleIdx="0" presStyleCnt="3"/>
      <dgm:spPr/>
      <dgm:t>
        <a:bodyPr/>
        <a:lstStyle/>
        <a:p>
          <a:endParaRPr lang="fr-FR"/>
        </a:p>
      </dgm:t>
    </dgm:pt>
    <dgm:pt modelId="{23691C10-5D0E-48E0-9B3D-C00DB7F90B3F}" type="pres">
      <dgm:prSet presAssocID="{1BEA6746-43F8-4255-ADBA-5B21BB5482DD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6283CA-4CF9-43BC-A03D-EB84ACBC5014}" type="pres">
      <dgm:prSet presAssocID="{506133E9-000D-40BB-9E32-DED42D87C80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595C65B6-71D8-4A0D-9338-DF9CBE95BD9E}" type="pres">
      <dgm:prSet presAssocID="{506133E9-000D-40BB-9E32-DED42D87C800}" presName="connTx" presStyleLbl="sibTrans2D1" presStyleIdx="0" presStyleCnt="2"/>
      <dgm:spPr/>
      <dgm:t>
        <a:bodyPr/>
        <a:lstStyle/>
        <a:p>
          <a:endParaRPr lang="fr-FR"/>
        </a:p>
      </dgm:t>
    </dgm:pt>
    <dgm:pt modelId="{FE033452-57CE-41F7-98E0-7B48CFC3C233}" type="pres">
      <dgm:prSet presAssocID="{2BFC216E-BF76-4B15-8AF4-7CEC2FC4F540}" presName="composite" presStyleCnt="0"/>
      <dgm:spPr/>
    </dgm:pt>
    <dgm:pt modelId="{907C04F9-CEDE-4C69-88C5-6B012F5B64DA}" type="pres">
      <dgm:prSet presAssocID="{2BFC216E-BF76-4B15-8AF4-7CEC2FC4F54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CF147A-C66A-4297-A728-5F8FF216C12E}" type="pres">
      <dgm:prSet presAssocID="{2BFC216E-BF76-4B15-8AF4-7CEC2FC4F540}" presName="parSh" presStyleLbl="node1" presStyleIdx="1" presStyleCnt="3"/>
      <dgm:spPr/>
      <dgm:t>
        <a:bodyPr/>
        <a:lstStyle/>
        <a:p>
          <a:endParaRPr lang="fr-FR"/>
        </a:p>
      </dgm:t>
    </dgm:pt>
    <dgm:pt modelId="{6184D7DB-D7CE-41B2-A2DE-E989F7DC2E71}" type="pres">
      <dgm:prSet presAssocID="{2BFC216E-BF76-4B15-8AF4-7CEC2FC4F540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2515E9-3C5F-46CB-AF92-B2D8840B4C03}" type="pres">
      <dgm:prSet presAssocID="{D6D285CC-B733-4FCE-9555-33B65742E672}" presName="sibTrans" presStyleLbl="sibTrans2D1" presStyleIdx="1" presStyleCnt="2"/>
      <dgm:spPr/>
      <dgm:t>
        <a:bodyPr/>
        <a:lstStyle/>
        <a:p>
          <a:endParaRPr lang="fr-FR"/>
        </a:p>
      </dgm:t>
    </dgm:pt>
    <dgm:pt modelId="{2E7C4ED4-6292-4114-B457-2B6039D51C1F}" type="pres">
      <dgm:prSet presAssocID="{D6D285CC-B733-4FCE-9555-33B65742E672}" presName="connTx" presStyleLbl="sibTrans2D1" presStyleIdx="1" presStyleCnt="2"/>
      <dgm:spPr/>
      <dgm:t>
        <a:bodyPr/>
        <a:lstStyle/>
        <a:p>
          <a:endParaRPr lang="fr-FR"/>
        </a:p>
      </dgm:t>
    </dgm:pt>
    <dgm:pt modelId="{57C6DF3A-304B-4CF4-A1B2-8ACEE6E300FD}" type="pres">
      <dgm:prSet presAssocID="{9DFBE4ED-D7EF-46CC-9D5A-546859B5D62A}" presName="composite" presStyleCnt="0"/>
      <dgm:spPr/>
    </dgm:pt>
    <dgm:pt modelId="{D977DEA6-5292-41A2-9366-D5EF31301F17}" type="pres">
      <dgm:prSet presAssocID="{9DFBE4ED-D7EF-46CC-9D5A-546859B5D62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CF9FC2-D337-4DE0-89C4-A067B48B4DDE}" type="pres">
      <dgm:prSet presAssocID="{9DFBE4ED-D7EF-46CC-9D5A-546859B5D62A}" presName="parSh" presStyleLbl="node1" presStyleIdx="2" presStyleCnt="3"/>
      <dgm:spPr/>
      <dgm:t>
        <a:bodyPr/>
        <a:lstStyle/>
        <a:p>
          <a:endParaRPr lang="fr-FR"/>
        </a:p>
      </dgm:t>
    </dgm:pt>
    <dgm:pt modelId="{45274131-2E3F-408F-8742-249CBC46D3F4}" type="pres">
      <dgm:prSet presAssocID="{9DFBE4ED-D7EF-46CC-9D5A-546859B5D62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DCAA319-CDFF-4CF0-A960-A17216323B65}" type="presOf" srcId="{862A88FF-0FD9-4EBC-980F-4AED36E9B959}" destId="{6184D7DB-D7CE-41B2-A2DE-E989F7DC2E71}" srcOrd="0" destOrd="0" presId="urn:microsoft.com/office/officeart/2005/8/layout/process3"/>
    <dgm:cxn modelId="{F176A3B7-76F3-46D4-B8EF-DB26CD29FF25}" srcId="{CD0EEFEB-DD6F-489B-B4B0-12866991CCCE}" destId="{2BFC216E-BF76-4B15-8AF4-7CEC2FC4F540}" srcOrd="1" destOrd="0" parTransId="{B731E619-616E-4613-925E-FA43A3EC5EF5}" sibTransId="{D6D285CC-B733-4FCE-9555-33B65742E672}"/>
    <dgm:cxn modelId="{93D0BA53-FC69-43FA-9414-F5EC771EDA3A}" type="presOf" srcId="{9DFBE4ED-D7EF-46CC-9D5A-546859B5D62A}" destId="{D977DEA6-5292-41A2-9366-D5EF31301F17}" srcOrd="0" destOrd="0" presId="urn:microsoft.com/office/officeart/2005/8/layout/process3"/>
    <dgm:cxn modelId="{1F5EB260-CF90-4D3C-A4FF-2B61747A91F1}" srcId="{9DFBE4ED-D7EF-46CC-9D5A-546859B5D62A}" destId="{4A41292F-FBE5-40E7-B866-15B7EAA10BD3}" srcOrd="0" destOrd="0" parTransId="{1349081B-AC22-4485-B473-4425A60080CA}" sibTransId="{1B12F6F7-2ABD-4588-A281-80A8CE252489}"/>
    <dgm:cxn modelId="{C590975C-5197-425F-9E01-65EBACB571BA}" type="presOf" srcId="{4A41292F-FBE5-40E7-B866-15B7EAA10BD3}" destId="{45274131-2E3F-408F-8742-249CBC46D3F4}" srcOrd="0" destOrd="0" presId="urn:microsoft.com/office/officeart/2005/8/layout/process3"/>
    <dgm:cxn modelId="{FE7BB243-1159-44C4-A6F5-65293583395F}" srcId="{2BFC216E-BF76-4B15-8AF4-7CEC2FC4F540}" destId="{876FDD49-348C-40D6-A0ED-14A68C33BBD4}" srcOrd="1" destOrd="0" parTransId="{642B4F89-B76A-4B6D-AF3C-0DD3D6DDB2E3}" sibTransId="{904195A2-0362-4280-B06D-8ED089E1E20F}"/>
    <dgm:cxn modelId="{BC42F838-F35A-4365-BEB6-DF294D51E51D}" type="presOf" srcId="{506133E9-000D-40BB-9E32-DED42D87C800}" destId="{595C65B6-71D8-4A0D-9338-DF9CBE95BD9E}" srcOrd="1" destOrd="0" presId="urn:microsoft.com/office/officeart/2005/8/layout/process3"/>
    <dgm:cxn modelId="{BCA9CBA9-9BB9-4F9E-959A-B2F2DC99925A}" srcId="{1BEA6746-43F8-4255-ADBA-5B21BB5482DD}" destId="{4A2F696D-5B0C-4D1E-B247-E66B19C1D81D}" srcOrd="0" destOrd="0" parTransId="{5C27299E-8F26-45A2-A5A8-72D7D71D75BC}" sibTransId="{D0407652-6EC3-4865-AB3F-C25F8D8C8278}"/>
    <dgm:cxn modelId="{6F24EC44-FEFB-431B-A907-7DDEE693AB53}" type="presOf" srcId="{F7C84195-8EA4-48BC-AB98-3F6E62AB7574}" destId="{45274131-2E3F-408F-8742-249CBC46D3F4}" srcOrd="0" destOrd="1" presId="urn:microsoft.com/office/officeart/2005/8/layout/process3"/>
    <dgm:cxn modelId="{C759D945-066A-4737-AB40-CA8FD42FAB9F}" type="presOf" srcId="{4A2F696D-5B0C-4D1E-B247-E66B19C1D81D}" destId="{23691C10-5D0E-48E0-9B3D-C00DB7F90B3F}" srcOrd="0" destOrd="0" presId="urn:microsoft.com/office/officeart/2005/8/layout/process3"/>
    <dgm:cxn modelId="{326DAD73-0AE1-44DA-95EE-4B58A12D050D}" srcId="{9DFBE4ED-D7EF-46CC-9D5A-546859B5D62A}" destId="{F7C84195-8EA4-48BC-AB98-3F6E62AB7574}" srcOrd="1" destOrd="0" parTransId="{C787F54A-5F13-42A4-BA52-65847B37C3B8}" sibTransId="{203D80DE-207C-44F2-9104-6AD6A05056E4}"/>
    <dgm:cxn modelId="{BDC24143-8A36-41B4-8DDD-1E4FDB0F446C}" srcId="{CD0EEFEB-DD6F-489B-B4B0-12866991CCCE}" destId="{1BEA6746-43F8-4255-ADBA-5B21BB5482DD}" srcOrd="0" destOrd="0" parTransId="{0E3C69FA-3567-4C97-8B01-1010B128F91B}" sibTransId="{506133E9-000D-40BB-9E32-DED42D87C800}"/>
    <dgm:cxn modelId="{97867462-E37F-4361-909D-B02996FA2783}" type="presOf" srcId="{CD0EEFEB-DD6F-489B-B4B0-12866991CCCE}" destId="{BB0D54E7-A004-4DBD-8FBF-E38B4D0BFCD3}" srcOrd="0" destOrd="0" presId="urn:microsoft.com/office/officeart/2005/8/layout/process3"/>
    <dgm:cxn modelId="{CBB564B3-C001-48B9-BAE8-F0F4B7C6BE19}" type="presOf" srcId="{1BEA6746-43F8-4255-ADBA-5B21BB5482DD}" destId="{00965336-5F86-48AB-973D-4FFC1A97DD76}" srcOrd="1" destOrd="0" presId="urn:microsoft.com/office/officeart/2005/8/layout/process3"/>
    <dgm:cxn modelId="{5E45E4C7-1B7E-4B1F-9962-4EA870A22005}" type="presOf" srcId="{2BFC216E-BF76-4B15-8AF4-7CEC2FC4F540}" destId="{AACF147A-C66A-4297-A728-5F8FF216C12E}" srcOrd="1" destOrd="0" presId="urn:microsoft.com/office/officeart/2005/8/layout/process3"/>
    <dgm:cxn modelId="{0E93E63C-149D-4314-8FEC-2F5058DF4531}" type="presOf" srcId="{2BFC216E-BF76-4B15-8AF4-7CEC2FC4F540}" destId="{907C04F9-CEDE-4C69-88C5-6B012F5B64DA}" srcOrd="0" destOrd="0" presId="urn:microsoft.com/office/officeart/2005/8/layout/process3"/>
    <dgm:cxn modelId="{B41B5D22-DE6A-4F09-8ABD-EC29C493B534}" srcId="{CD0EEFEB-DD6F-489B-B4B0-12866991CCCE}" destId="{9DFBE4ED-D7EF-46CC-9D5A-546859B5D62A}" srcOrd="2" destOrd="0" parTransId="{E545FCF1-2E47-4F42-B3C3-48B7DE8F9A3C}" sibTransId="{9BC1214E-3C8F-4676-860F-5528A8586FAE}"/>
    <dgm:cxn modelId="{643F0C82-5A08-433C-B282-EA98BCCD90A7}" type="presOf" srcId="{876FDD49-348C-40D6-A0ED-14A68C33BBD4}" destId="{6184D7DB-D7CE-41B2-A2DE-E989F7DC2E71}" srcOrd="0" destOrd="1" presId="urn:microsoft.com/office/officeart/2005/8/layout/process3"/>
    <dgm:cxn modelId="{6BF4D21F-A470-4504-9D5E-968A037BD64E}" type="presOf" srcId="{9DFBE4ED-D7EF-46CC-9D5A-546859B5D62A}" destId="{3ECF9FC2-D337-4DE0-89C4-A067B48B4DDE}" srcOrd="1" destOrd="0" presId="urn:microsoft.com/office/officeart/2005/8/layout/process3"/>
    <dgm:cxn modelId="{34DF46BD-412A-4B22-A958-C986C88055DA}" type="presOf" srcId="{D6D285CC-B733-4FCE-9555-33B65742E672}" destId="{2E7C4ED4-6292-4114-B457-2B6039D51C1F}" srcOrd="1" destOrd="0" presId="urn:microsoft.com/office/officeart/2005/8/layout/process3"/>
    <dgm:cxn modelId="{76DF7511-41E8-4564-BBFB-0FD02C7F4795}" srcId="{2BFC216E-BF76-4B15-8AF4-7CEC2FC4F540}" destId="{862A88FF-0FD9-4EBC-980F-4AED36E9B959}" srcOrd="0" destOrd="0" parTransId="{7501AC0D-030E-447F-B1DA-159B57B53011}" sibTransId="{DFEB6D3A-F597-4C15-9DD0-957E1771AB88}"/>
    <dgm:cxn modelId="{284C2007-9A37-4743-A753-A24EA76B7325}" type="presOf" srcId="{D6D285CC-B733-4FCE-9555-33B65742E672}" destId="{CB2515E9-3C5F-46CB-AF92-B2D8840B4C03}" srcOrd="0" destOrd="0" presId="urn:microsoft.com/office/officeart/2005/8/layout/process3"/>
    <dgm:cxn modelId="{A77DC575-6FA5-4A32-A544-C25589C66DE1}" type="presOf" srcId="{1BEA6746-43F8-4255-ADBA-5B21BB5482DD}" destId="{8AF11D74-CFEB-4F1D-B095-BE2D4491B87B}" srcOrd="0" destOrd="0" presId="urn:microsoft.com/office/officeart/2005/8/layout/process3"/>
    <dgm:cxn modelId="{4D2963C4-1781-4287-ACEE-5C32EFFB2799}" type="presOf" srcId="{506133E9-000D-40BB-9E32-DED42D87C800}" destId="{826283CA-4CF9-43BC-A03D-EB84ACBC5014}" srcOrd="0" destOrd="0" presId="urn:microsoft.com/office/officeart/2005/8/layout/process3"/>
    <dgm:cxn modelId="{0DC5529C-34DA-4463-B1D4-4C66344A73A1}" type="presParOf" srcId="{BB0D54E7-A004-4DBD-8FBF-E38B4D0BFCD3}" destId="{069B5452-FC1F-428E-9F7F-1602D0CD9560}" srcOrd="0" destOrd="0" presId="urn:microsoft.com/office/officeart/2005/8/layout/process3"/>
    <dgm:cxn modelId="{CE42509F-8EFD-47F8-88A7-0DBFDC49E540}" type="presParOf" srcId="{069B5452-FC1F-428E-9F7F-1602D0CD9560}" destId="{8AF11D74-CFEB-4F1D-B095-BE2D4491B87B}" srcOrd="0" destOrd="0" presId="urn:microsoft.com/office/officeart/2005/8/layout/process3"/>
    <dgm:cxn modelId="{CF314967-4A02-46AE-B3DA-A54E350B88BF}" type="presParOf" srcId="{069B5452-FC1F-428E-9F7F-1602D0CD9560}" destId="{00965336-5F86-48AB-973D-4FFC1A97DD76}" srcOrd="1" destOrd="0" presId="urn:microsoft.com/office/officeart/2005/8/layout/process3"/>
    <dgm:cxn modelId="{ACD320FA-2C43-416F-ADDB-3F4A5A91D48D}" type="presParOf" srcId="{069B5452-FC1F-428E-9F7F-1602D0CD9560}" destId="{23691C10-5D0E-48E0-9B3D-C00DB7F90B3F}" srcOrd="2" destOrd="0" presId="urn:microsoft.com/office/officeart/2005/8/layout/process3"/>
    <dgm:cxn modelId="{ACBAD9DF-9EC7-41EE-9DE3-58D138B8678F}" type="presParOf" srcId="{BB0D54E7-A004-4DBD-8FBF-E38B4D0BFCD3}" destId="{826283CA-4CF9-43BC-A03D-EB84ACBC5014}" srcOrd="1" destOrd="0" presId="urn:microsoft.com/office/officeart/2005/8/layout/process3"/>
    <dgm:cxn modelId="{21E05F68-DE46-47AF-94A2-754FB5B5E7F9}" type="presParOf" srcId="{826283CA-4CF9-43BC-A03D-EB84ACBC5014}" destId="{595C65B6-71D8-4A0D-9338-DF9CBE95BD9E}" srcOrd="0" destOrd="0" presId="urn:microsoft.com/office/officeart/2005/8/layout/process3"/>
    <dgm:cxn modelId="{46B4E84D-470E-48E4-8E41-1E51DE3619FD}" type="presParOf" srcId="{BB0D54E7-A004-4DBD-8FBF-E38B4D0BFCD3}" destId="{FE033452-57CE-41F7-98E0-7B48CFC3C233}" srcOrd="2" destOrd="0" presId="urn:microsoft.com/office/officeart/2005/8/layout/process3"/>
    <dgm:cxn modelId="{648881C8-350C-4F20-887C-F67C6D48A5F7}" type="presParOf" srcId="{FE033452-57CE-41F7-98E0-7B48CFC3C233}" destId="{907C04F9-CEDE-4C69-88C5-6B012F5B64DA}" srcOrd="0" destOrd="0" presId="urn:microsoft.com/office/officeart/2005/8/layout/process3"/>
    <dgm:cxn modelId="{6B679117-1EE6-4717-B018-9E3050286AB2}" type="presParOf" srcId="{FE033452-57CE-41F7-98E0-7B48CFC3C233}" destId="{AACF147A-C66A-4297-A728-5F8FF216C12E}" srcOrd="1" destOrd="0" presId="urn:microsoft.com/office/officeart/2005/8/layout/process3"/>
    <dgm:cxn modelId="{24871256-7D22-488F-AFBB-E5F929F5D9BE}" type="presParOf" srcId="{FE033452-57CE-41F7-98E0-7B48CFC3C233}" destId="{6184D7DB-D7CE-41B2-A2DE-E989F7DC2E71}" srcOrd="2" destOrd="0" presId="urn:microsoft.com/office/officeart/2005/8/layout/process3"/>
    <dgm:cxn modelId="{EC9C4CFA-0A96-480C-BA73-BAC95E1010DB}" type="presParOf" srcId="{BB0D54E7-A004-4DBD-8FBF-E38B4D0BFCD3}" destId="{CB2515E9-3C5F-46CB-AF92-B2D8840B4C03}" srcOrd="3" destOrd="0" presId="urn:microsoft.com/office/officeart/2005/8/layout/process3"/>
    <dgm:cxn modelId="{347900DE-EE07-4CBB-AD7A-977AA658F0A7}" type="presParOf" srcId="{CB2515E9-3C5F-46CB-AF92-B2D8840B4C03}" destId="{2E7C4ED4-6292-4114-B457-2B6039D51C1F}" srcOrd="0" destOrd="0" presId="urn:microsoft.com/office/officeart/2005/8/layout/process3"/>
    <dgm:cxn modelId="{32DD988D-7AF7-4C3A-AD97-310D7E6BADFC}" type="presParOf" srcId="{BB0D54E7-A004-4DBD-8FBF-E38B4D0BFCD3}" destId="{57C6DF3A-304B-4CF4-A1B2-8ACEE6E300FD}" srcOrd="4" destOrd="0" presId="urn:microsoft.com/office/officeart/2005/8/layout/process3"/>
    <dgm:cxn modelId="{1F821785-E8DA-4596-BEEE-6F6227126D52}" type="presParOf" srcId="{57C6DF3A-304B-4CF4-A1B2-8ACEE6E300FD}" destId="{D977DEA6-5292-41A2-9366-D5EF31301F17}" srcOrd="0" destOrd="0" presId="urn:microsoft.com/office/officeart/2005/8/layout/process3"/>
    <dgm:cxn modelId="{9270E3FF-82E5-429A-8274-16FCB7AAFC9F}" type="presParOf" srcId="{57C6DF3A-304B-4CF4-A1B2-8ACEE6E300FD}" destId="{3ECF9FC2-D337-4DE0-89C4-A067B48B4DDE}" srcOrd="1" destOrd="0" presId="urn:microsoft.com/office/officeart/2005/8/layout/process3"/>
    <dgm:cxn modelId="{8D8D128E-E069-49D9-B56A-C33F909EDB4E}" type="presParOf" srcId="{57C6DF3A-304B-4CF4-A1B2-8ACEE6E300FD}" destId="{45274131-2E3F-408F-8742-249CBC46D3F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4D1EDA-9416-4096-AE8A-E9BF2484103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8E1A0153-585A-425F-ACA1-BB7CA940177F}">
      <dgm:prSet/>
      <dgm:spPr/>
      <dgm:t>
        <a:bodyPr/>
        <a:lstStyle/>
        <a:p>
          <a:pPr rtl="0"/>
          <a:r>
            <a:rPr lang="fr-FR" dirty="0" smtClean="0"/>
            <a:t>Alignement stratégique</a:t>
          </a:r>
          <a:endParaRPr lang="fr-FR" dirty="0"/>
        </a:p>
      </dgm:t>
    </dgm:pt>
    <dgm:pt modelId="{5E0904D2-5378-465C-AEC3-9709B94CECC8}" type="parTrans" cxnId="{1A98DD2B-D602-4A42-ACAB-2A3BDC8C0C85}">
      <dgm:prSet/>
      <dgm:spPr/>
      <dgm:t>
        <a:bodyPr/>
        <a:lstStyle/>
        <a:p>
          <a:endParaRPr lang="fr-FR"/>
        </a:p>
      </dgm:t>
    </dgm:pt>
    <dgm:pt modelId="{F06D5404-B9D5-4925-B32B-82A52FA25674}" type="sibTrans" cxnId="{1A98DD2B-D602-4A42-ACAB-2A3BDC8C0C85}">
      <dgm:prSet/>
      <dgm:spPr/>
      <dgm:t>
        <a:bodyPr/>
        <a:lstStyle/>
        <a:p>
          <a:endParaRPr lang="fr-FR"/>
        </a:p>
      </dgm:t>
    </dgm:pt>
    <dgm:pt modelId="{B9E486B4-C008-4D44-AFD3-5D54DCE8374A}">
      <dgm:prSet/>
      <dgm:spPr/>
      <dgm:t>
        <a:bodyPr/>
        <a:lstStyle/>
        <a:p>
          <a:pPr rtl="0"/>
          <a:r>
            <a:rPr lang="fr-FR" dirty="0" smtClean="0"/>
            <a:t>Gestion des risques</a:t>
          </a:r>
          <a:endParaRPr lang="fr-FR" dirty="0"/>
        </a:p>
      </dgm:t>
    </dgm:pt>
    <dgm:pt modelId="{38C94C0D-B176-481C-8C5F-C554F2F4104C}" type="parTrans" cxnId="{124DEA8C-4B47-4A4E-88E2-6D4E60250F90}">
      <dgm:prSet/>
      <dgm:spPr/>
      <dgm:t>
        <a:bodyPr/>
        <a:lstStyle/>
        <a:p>
          <a:endParaRPr lang="fr-FR"/>
        </a:p>
      </dgm:t>
    </dgm:pt>
    <dgm:pt modelId="{6ADA7301-2058-4908-80D7-3C55715E2EBC}" type="sibTrans" cxnId="{124DEA8C-4B47-4A4E-88E2-6D4E60250F90}">
      <dgm:prSet/>
      <dgm:spPr/>
      <dgm:t>
        <a:bodyPr/>
        <a:lstStyle/>
        <a:p>
          <a:endParaRPr lang="fr-FR"/>
        </a:p>
      </dgm:t>
    </dgm:pt>
    <dgm:pt modelId="{CDB03430-BBD2-4436-9AA3-6AD866DFDDF5}">
      <dgm:prSet/>
      <dgm:spPr/>
      <dgm:t>
        <a:bodyPr/>
        <a:lstStyle/>
        <a:p>
          <a:pPr rtl="0"/>
          <a:r>
            <a:rPr lang="fr-FR" dirty="0" smtClean="0"/>
            <a:t>Gestion des ressources</a:t>
          </a:r>
          <a:endParaRPr lang="fr-FR" dirty="0"/>
        </a:p>
      </dgm:t>
    </dgm:pt>
    <dgm:pt modelId="{52154AC7-6ED9-4A94-B2F8-6E3F72F598F7}" type="parTrans" cxnId="{DF0FB003-0538-4B76-9C1B-2FC2AC25838E}">
      <dgm:prSet/>
      <dgm:spPr/>
      <dgm:t>
        <a:bodyPr/>
        <a:lstStyle/>
        <a:p>
          <a:endParaRPr lang="fr-FR"/>
        </a:p>
      </dgm:t>
    </dgm:pt>
    <dgm:pt modelId="{6F5008B3-2CF9-4329-AA60-E18667517FB2}" type="sibTrans" cxnId="{DF0FB003-0538-4B76-9C1B-2FC2AC25838E}">
      <dgm:prSet/>
      <dgm:spPr/>
      <dgm:t>
        <a:bodyPr/>
        <a:lstStyle/>
        <a:p>
          <a:endParaRPr lang="fr-FR"/>
        </a:p>
      </dgm:t>
    </dgm:pt>
    <dgm:pt modelId="{CD669159-1793-4647-BFB7-936E73AA8542}">
      <dgm:prSet/>
      <dgm:spPr/>
      <dgm:t>
        <a:bodyPr/>
        <a:lstStyle/>
        <a:p>
          <a:pPr rtl="0"/>
          <a:r>
            <a:rPr lang="fr-FR" dirty="0" smtClean="0"/>
            <a:t>Gestion de la performance</a:t>
          </a:r>
          <a:endParaRPr lang="fr-FR" dirty="0"/>
        </a:p>
      </dgm:t>
    </dgm:pt>
    <dgm:pt modelId="{7DC3ED7E-6119-4177-BB9A-64E9F74C71D5}" type="parTrans" cxnId="{545B3401-0AB8-47CE-84B3-8B939FA14F04}">
      <dgm:prSet/>
      <dgm:spPr/>
      <dgm:t>
        <a:bodyPr/>
        <a:lstStyle/>
        <a:p>
          <a:endParaRPr lang="fr-FR"/>
        </a:p>
      </dgm:t>
    </dgm:pt>
    <dgm:pt modelId="{26FFC4DE-AA8D-46D0-9E2D-73A8D09E7C93}" type="sibTrans" cxnId="{545B3401-0AB8-47CE-84B3-8B939FA14F04}">
      <dgm:prSet/>
      <dgm:spPr/>
      <dgm:t>
        <a:bodyPr/>
        <a:lstStyle/>
        <a:p>
          <a:endParaRPr lang="fr-FR"/>
        </a:p>
      </dgm:t>
    </dgm:pt>
    <dgm:pt modelId="{65C16FF2-7A58-4146-A885-37CF859A9157}">
      <dgm:prSet/>
      <dgm:spPr/>
      <dgm:t>
        <a:bodyPr/>
        <a:lstStyle/>
        <a:p>
          <a:pPr rtl="0"/>
          <a:r>
            <a:rPr lang="fr-FR" dirty="0" smtClean="0"/>
            <a:t>Valeur financière</a:t>
          </a:r>
          <a:endParaRPr lang="fr-FR" dirty="0"/>
        </a:p>
      </dgm:t>
    </dgm:pt>
    <dgm:pt modelId="{8CA828FD-F263-4F9D-8FDC-9E3D6FA0CD7F}" type="parTrans" cxnId="{4887DF26-EF87-4EF8-A565-1322B1C47508}">
      <dgm:prSet/>
      <dgm:spPr/>
      <dgm:t>
        <a:bodyPr/>
        <a:lstStyle/>
        <a:p>
          <a:endParaRPr lang="fr-FR"/>
        </a:p>
      </dgm:t>
    </dgm:pt>
    <dgm:pt modelId="{C41F9800-7F4A-4299-918C-4AE847C5FE38}" type="sibTrans" cxnId="{4887DF26-EF87-4EF8-A565-1322B1C47508}">
      <dgm:prSet/>
      <dgm:spPr/>
      <dgm:t>
        <a:bodyPr/>
        <a:lstStyle/>
        <a:p>
          <a:endParaRPr lang="fr-FR"/>
        </a:p>
      </dgm:t>
    </dgm:pt>
    <dgm:pt modelId="{19115DDB-3642-437F-84C9-F59E78A78AC6}">
      <dgm:prSet/>
      <dgm:spPr/>
      <dgm:t>
        <a:bodyPr/>
        <a:lstStyle/>
        <a:p>
          <a:pPr rtl="0"/>
          <a:r>
            <a:rPr lang="fr-FR" dirty="0" smtClean="0"/>
            <a:t>Contrôle et audit</a:t>
          </a:r>
          <a:endParaRPr lang="fr-FR" dirty="0"/>
        </a:p>
      </dgm:t>
    </dgm:pt>
    <dgm:pt modelId="{FEDA4436-0109-4D48-9269-034655C30B2B}" type="parTrans" cxnId="{05D80563-9D5A-45B6-9222-91F5CD1E2F24}">
      <dgm:prSet/>
      <dgm:spPr/>
      <dgm:t>
        <a:bodyPr/>
        <a:lstStyle/>
        <a:p>
          <a:endParaRPr lang="fr-FR"/>
        </a:p>
      </dgm:t>
    </dgm:pt>
    <dgm:pt modelId="{D22BF53A-168F-4106-AA9C-7DB9EF11FE06}" type="sibTrans" cxnId="{05D80563-9D5A-45B6-9222-91F5CD1E2F24}">
      <dgm:prSet/>
      <dgm:spPr/>
      <dgm:t>
        <a:bodyPr/>
        <a:lstStyle/>
        <a:p>
          <a:endParaRPr lang="fr-FR"/>
        </a:p>
      </dgm:t>
    </dgm:pt>
    <dgm:pt modelId="{FD763437-C5BC-4733-8E6F-6368A0CCE580}">
      <dgm:prSet/>
      <dgm:spPr/>
      <dgm:t>
        <a:bodyPr/>
        <a:lstStyle/>
        <a:p>
          <a:pPr rtl="0"/>
          <a:r>
            <a:rPr lang="fr-FR" dirty="0" smtClean="0"/>
            <a:t>Maturité des processus</a:t>
          </a:r>
          <a:endParaRPr lang="fr-FR" dirty="0"/>
        </a:p>
      </dgm:t>
    </dgm:pt>
    <dgm:pt modelId="{92EB91AA-84A0-4572-91CD-8E544FEAFED9}" type="parTrans" cxnId="{347C36E8-14BB-4CB7-9F12-1EA9F4FA60A1}">
      <dgm:prSet/>
      <dgm:spPr/>
      <dgm:t>
        <a:bodyPr/>
        <a:lstStyle/>
        <a:p>
          <a:endParaRPr lang="fr-FR"/>
        </a:p>
      </dgm:t>
    </dgm:pt>
    <dgm:pt modelId="{20D9485A-CA7E-48FA-B5DC-04E76E71E535}" type="sibTrans" cxnId="{347C36E8-14BB-4CB7-9F12-1EA9F4FA60A1}">
      <dgm:prSet/>
      <dgm:spPr/>
      <dgm:t>
        <a:bodyPr/>
        <a:lstStyle/>
        <a:p>
          <a:endParaRPr lang="fr-FR"/>
        </a:p>
      </dgm:t>
    </dgm:pt>
    <dgm:pt modelId="{356C8A27-DFD3-41E7-B643-8B671EB99622}">
      <dgm:prSet/>
      <dgm:spPr/>
      <dgm:t>
        <a:bodyPr/>
        <a:lstStyle/>
        <a:p>
          <a:pPr rtl="0"/>
          <a:r>
            <a:rPr lang="fr-FR" dirty="0" smtClean="0"/>
            <a:t>Management</a:t>
          </a:r>
          <a:endParaRPr lang="fr-FR" dirty="0"/>
        </a:p>
      </dgm:t>
    </dgm:pt>
    <dgm:pt modelId="{B9E55713-67B3-4D61-BBA0-6C80FE30C430}" type="parTrans" cxnId="{875A4A12-87FA-4B92-BEDE-D0DE405C401E}">
      <dgm:prSet/>
      <dgm:spPr/>
      <dgm:t>
        <a:bodyPr/>
        <a:lstStyle/>
        <a:p>
          <a:endParaRPr lang="fr-FR"/>
        </a:p>
      </dgm:t>
    </dgm:pt>
    <dgm:pt modelId="{35DE72E6-077A-47AD-9FF3-EA86F54E45BD}" type="sibTrans" cxnId="{875A4A12-87FA-4B92-BEDE-D0DE405C401E}">
      <dgm:prSet/>
      <dgm:spPr/>
      <dgm:t>
        <a:bodyPr/>
        <a:lstStyle/>
        <a:p>
          <a:endParaRPr lang="fr-FR"/>
        </a:p>
      </dgm:t>
    </dgm:pt>
    <dgm:pt modelId="{D9DC02E3-C28F-420F-B6FC-6C0686C5AE72}" type="pres">
      <dgm:prSet presAssocID="{734D1EDA-9416-4096-AE8A-E9BF248410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2FF6E2A-16D7-4A70-BC7E-047996D2D2A4}" type="pres">
      <dgm:prSet presAssocID="{8E1A0153-585A-425F-ACA1-BB7CA940177F}" presName="linNode" presStyleCnt="0"/>
      <dgm:spPr/>
    </dgm:pt>
    <dgm:pt modelId="{FE8E368E-BFEB-49A4-BB8F-C07F2491CA03}" type="pres">
      <dgm:prSet presAssocID="{8E1A0153-585A-425F-ACA1-BB7CA940177F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A4B67-2021-4A79-9C91-87297CB75072}" type="pres">
      <dgm:prSet presAssocID="{F06D5404-B9D5-4925-B32B-82A52FA25674}" presName="sp" presStyleCnt="0"/>
      <dgm:spPr/>
    </dgm:pt>
    <dgm:pt modelId="{E974B7C6-ABDD-434C-A635-B2C74B582CD6}" type="pres">
      <dgm:prSet presAssocID="{B9E486B4-C008-4D44-AFD3-5D54DCE8374A}" presName="linNode" presStyleCnt="0"/>
      <dgm:spPr/>
    </dgm:pt>
    <dgm:pt modelId="{FCA89077-D620-4BC9-B38D-166C83FE3165}" type="pres">
      <dgm:prSet presAssocID="{B9E486B4-C008-4D44-AFD3-5D54DCE8374A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2A2652-DDB3-4FA6-874A-5DEBBD511205}" type="pres">
      <dgm:prSet presAssocID="{6ADA7301-2058-4908-80D7-3C55715E2EBC}" presName="sp" presStyleCnt="0"/>
      <dgm:spPr/>
    </dgm:pt>
    <dgm:pt modelId="{98A4486E-86CF-42C0-9A88-52F861F060E1}" type="pres">
      <dgm:prSet presAssocID="{CDB03430-BBD2-4436-9AA3-6AD866DFDDF5}" presName="linNode" presStyleCnt="0"/>
      <dgm:spPr/>
    </dgm:pt>
    <dgm:pt modelId="{C7ED7FE0-1154-4466-A781-252E1FBA44AE}" type="pres">
      <dgm:prSet presAssocID="{CDB03430-BBD2-4436-9AA3-6AD866DFDDF5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CE251C-E72A-49E6-A91F-ED32C1F0632F}" type="pres">
      <dgm:prSet presAssocID="{6F5008B3-2CF9-4329-AA60-E18667517FB2}" presName="sp" presStyleCnt="0"/>
      <dgm:spPr/>
    </dgm:pt>
    <dgm:pt modelId="{C5814E54-2D35-4529-9FB1-570FEC458200}" type="pres">
      <dgm:prSet presAssocID="{CD669159-1793-4647-BFB7-936E73AA8542}" presName="linNode" presStyleCnt="0"/>
      <dgm:spPr/>
    </dgm:pt>
    <dgm:pt modelId="{FE69AC67-19D9-440C-BCE5-0FF2ED4AFD78}" type="pres">
      <dgm:prSet presAssocID="{CD669159-1793-4647-BFB7-936E73AA8542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675467-81B9-4ECD-8404-A36DC83A660C}" type="pres">
      <dgm:prSet presAssocID="{26FFC4DE-AA8D-46D0-9E2D-73A8D09E7C93}" presName="sp" presStyleCnt="0"/>
      <dgm:spPr/>
    </dgm:pt>
    <dgm:pt modelId="{E329EFAF-9A76-4F80-B3F6-3193EFF7C371}" type="pres">
      <dgm:prSet presAssocID="{65C16FF2-7A58-4146-A885-37CF859A9157}" presName="linNode" presStyleCnt="0"/>
      <dgm:spPr/>
    </dgm:pt>
    <dgm:pt modelId="{8BB7A599-13E9-46E8-B368-15425CF35BBB}" type="pres">
      <dgm:prSet presAssocID="{65C16FF2-7A58-4146-A885-37CF859A9157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698369-9BE4-419D-B674-01FAABF0AA6E}" type="pres">
      <dgm:prSet presAssocID="{C41F9800-7F4A-4299-918C-4AE847C5FE38}" presName="sp" presStyleCnt="0"/>
      <dgm:spPr/>
    </dgm:pt>
    <dgm:pt modelId="{459B2271-40EA-4875-9C48-44F9455E3C80}" type="pres">
      <dgm:prSet presAssocID="{19115DDB-3642-437F-84C9-F59E78A78AC6}" presName="linNode" presStyleCnt="0"/>
      <dgm:spPr/>
    </dgm:pt>
    <dgm:pt modelId="{C8626C53-7DDF-4C6E-9C87-AB28D8675212}" type="pres">
      <dgm:prSet presAssocID="{19115DDB-3642-437F-84C9-F59E78A78AC6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8CE901-9B9A-49EC-B5E9-37D81F4C8279}" type="pres">
      <dgm:prSet presAssocID="{D22BF53A-168F-4106-AA9C-7DB9EF11FE06}" presName="sp" presStyleCnt="0"/>
      <dgm:spPr/>
    </dgm:pt>
    <dgm:pt modelId="{383DDADB-5F36-41B3-8FD8-E548E84F927A}" type="pres">
      <dgm:prSet presAssocID="{FD763437-C5BC-4733-8E6F-6368A0CCE580}" presName="linNode" presStyleCnt="0"/>
      <dgm:spPr/>
    </dgm:pt>
    <dgm:pt modelId="{CFC1696C-87E3-40F0-8B83-C4DF81CCD11A}" type="pres">
      <dgm:prSet presAssocID="{FD763437-C5BC-4733-8E6F-6368A0CCE580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CC03CF-5AA3-4C38-A6F7-2D1B2D1C40DB}" type="pres">
      <dgm:prSet presAssocID="{20D9485A-CA7E-48FA-B5DC-04E76E71E535}" presName="sp" presStyleCnt="0"/>
      <dgm:spPr/>
    </dgm:pt>
    <dgm:pt modelId="{D9EC5A1E-7C4C-4E65-95EB-626A832A350A}" type="pres">
      <dgm:prSet presAssocID="{356C8A27-DFD3-41E7-B643-8B671EB99622}" presName="linNode" presStyleCnt="0"/>
      <dgm:spPr/>
    </dgm:pt>
    <dgm:pt modelId="{096ACA05-89FA-4697-8673-870DDB69F09A}" type="pres">
      <dgm:prSet presAssocID="{356C8A27-DFD3-41E7-B643-8B671EB99622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7058B01-01A7-4059-94D6-337D35C75CB1}" type="presOf" srcId="{356C8A27-DFD3-41E7-B643-8B671EB99622}" destId="{096ACA05-89FA-4697-8673-870DDB69F09A}" srcOrd="0" destOrd="0" presId="urn:microsoft.com/office/officeart/2005/8/layout/vList5"/>
    <dgm:cxn modelId="{0E04F136-A3E2-47CD-8A96-DF41413E46F0}" type="presOf" srcId="{734D1EDA-9416-4096-AE8A-E9BF24841032}" destId="{D9DC02E3-C28F-420F-B6FC-6C0686C5AE72}" srcOrd="0" destOrd="0" presId="urn:microsoft.com/office/officeart/2005/8/layout/vList5"/>
    <dgm:cxn modelId="{124DEA8C-4B47-4A4E-88E2-6D4E60250F90}" srcId="{734D1EDA-9416-4096-AE8A-E9BF24841032}" destId="{B9E486B4-C008-4D44-AFD3-5D54DCE8374A}" srcOrd="1" destOrd="0" parTransId="{38C94C0D-B176-481C-8C5F-C554F2F4104C}" sibTransId="{6ADA7301-2058-4908-80D7-3C55715E2EBC}"/>
    <dgm:cxn modelId="{766B453D-078E-448F-90B6-C583B17E2DC7}" type="presOf" srcId="{19115DDB-3642-437F-84C9-F59E78A78AC6}" destId="{C8626C53-7DDF-4C6E-9C87-AB28D8675212}" srcOrd="0" destOrd="0" presId="urn:microsoft.com/office/officeart/2005/8/layout/vList5"/>
    <dgm:cxn modelId="{489F1AFB-B71C-46A4-998F-8022A070C32A}" type="presOf" srcId="{FD763437-C5BC-4733-8E6F-6368A0CCE580}" destId="{CFC1696C-87E3-40F0-8B83-C4DF81CCD11A}" srcOrd="0" destOrd="0" presId="urn:microsoft.com/office/officeart/2005/8/layout/vList5"/>
    <dgm:cxn modelId="{F8B62144-9CAA-4B36-8970-4D5DC4E9B910}" type="presOf" srcId="{B9E486B4-C008-4D44-AFD3-5D54DCE8374A}" destId="{FCA89077-D620-4BC9-B38D-166C83FE3165}" srcOrd="0" destOrd="0" presId="urn:microsoft.com/office/officeart/2005/8/layout/vList5"/>
    <dgm:cxn modelId="{05D80563-9D5A-45B6-9222-91F5CD1E2F24}" srcId="{734D1EDA-9416-4096-AE8A-E9BF24841032}" destId="{19115DDB-3642-437F-84C9-F59E78A78AC6}" srcOrd="5" destOrd="0" parTransId="{FEDA4436-0109-4D48-9269-034655C30B2B}" sibTransId="{D22BF53A-168F-4106-AA9C-7DB9EF11FE06}"/>
    <dgm:cxn modelId="{545B3401-0AB8-47CE-84B3-8B939FA14F04}" srcId="{734D1EDA-9416-4096-AE8A-E9BF24841032}" destId="{CD669159-1793-4647-BFB7-936E73AA8542}" srcOrd="3" destOrd="0" parTransId="{7DC3ED7E-6119-4177-BB9A-64E9F74C71D5}" sibTransId="{26FFC4DE-AA8D-46D0-9E2D-73A8D09E7C93}"/>
    <dgm:cxn modelId="{C6F4F2CE-EF3A-4005-8EA7-72C366326CFA}" type="presOf" srcId="{CDB03430-BBD2-4436-9AA3-6AD866DFDDF5}" destId="{C7ED7FE0-1154-4466-A781-252E1FBA44AE}" srcOrd="0" destOrd="0" presId="urn:microsoft.com/office/officeart/2005/8/layout/vList5"/>
    <dgm:cxn modelId="{347C36E8-14BB-4CB7-9F12-1EA9F4FA60A1}" srcId="{734D1EDA-9416-4096-AE8A-E9BF24841032}" destId="{FD763437-C5BC-4733-8E6F-6368A0CCE580}" srcOrd="6" destOrd="0" parTransId="{92EB91AA-84A0-4572-91CD-8E544FEAFED9}" sibTransId="{20D9485A-CA7E-48FA-B5DC-04E76E71E535}"/>
    <dgm:cxn modelId="{4439F6F8-567B-4AE2-98B7-7FE93ADF403D}" type="presOf" srcId="{CD669159-1793-4647-BFB7-936E73AA8542}" destId="{FE69AC67-19D9-440C-BCE5-0FF2ED4AFD78}" srcOrd="0" destOrd="0" presId="urn:microsoft.com/office/officeart/2005/8/layout/vList5"/>
    <dgm:cxn modelId="{DF0FB003-0538-4B76-9C1B-2FC2AC25838E}" srcId="{734D1EDA-9416-4096-AE8A-E9BF24841032}" destId="{CDB03430-BBD2-4436-9AA3-6AD866DFDDF5}" srcOrd="2" destOrd="0" parTransId="{52154AC7-6ED9-4A94-B2F8-6E3F72F598F7}" sibTransId="{6F5008B3-2CF9-4329-AA60-E18667517FB2}"/>
    <dgm:cxn modelId="{4887DF26-EF87-4EF8-A565-1322B1C47508}" srcId="{734D1EDA-9416-4096-AE8A-E9BF24841032}" destId="{65C16FF2-7A58-4146-A885-37CF859A9157}" srcOrd="4" destOrd="0" parTransId="{8CA828FD-F263-4F9D-8FDC-9E3D6FA0CD7F}" sibTransId="{C41F9800-7F4A-4299-918C-4AE847C5FE38}"/>
    <dgm:cxn modelId="{875A4A12-87FA-4B92-BEDE-D0DE405C401E}" srcId="{734D1EDA-9416-4096-AE8A-E9BF24841032}" destId="{356C8A27-DFD3-41E7-B643-8B671EB99622}" srcOrd="7" destOrd="0" parTransId="{B9E55713-67B3-4D61-BBA0-6C80FE30C430}" sibTransId="{35DE72E6-077A-47AD-9FF3-EA86F54E45BD}"/>
    <dgm:cxn modelId="{524AF72B-E2EA-4D3F-9B03-C1396FC65EF3}" type="presOf" srcId="{8E1A0153-585A-425F-ACA1-BB7CA940177F}" destId="{FE8E368E-BFEB-49A4-BB8F-C07F2491CA03}" srcOrd="0" destOrd="0" presId="urn:microsoft.com/office/officeart/2005/8/layout/vList5"/>
    <dgm:cxn modelId="{1A98DD2B-D602-4A42-ACAB-2A3BDC8C0C85}" srcId="{734D1EDA-9416-4096-AE8A-E9BF24841032}" destId="{8E1A0153-585A-425F-ACA1-BB7CA940177F}" srcOrd="0" destOrd="0" parTransId="{5E0904D2-5378-465C-AEC3-9709B94CECC8}" sibTransId="{F06D5404-B9D5-4925-B32B-82A52FA25674}"/>
    <dgm:cxn modelId="{EAE5760D-BE87-4D5C-8A5D-36426EB3B61C}" type="presOf" srcId="{65C16FF2-7A58-4146-A885-37CF859A9157}" destId="{8BB7A599-13E9-46E8-B368-15425CF35BBB}" srcOrd="0" destOrd="0" presId="urn:microsoft.com/office/officeart/2005/8/layout/vList5"/>
    <dgm:cxn modelId="{9D2DCDBA-B414-437A-B372-02A47BB8D766}" type="presParOf" srcId="{D9DC02E3-C28F-420F-B6FC-6C0686C5AE72}" destId="{42FF6E2A-16D7-4A70-BC7E-047996D2D2A4}" srcOrd="0" destOrd="0" presId="urn:microsoft.com/office/officeart/2005/8/layout/vList5"/>
    <dgm:cxn modelId="{6B762442-5A57-493F-8BDA-78F378F356FE}" type="presParOf" srcId="{42FF6E2A-16D7-4A70-BC7E-047996D2D2A4}" destId="{FE8E368E-BFEB-49A4-BB8F-C07F2491CA03}" srcOrd="0" destOrd="0" presId="urn:microsoft.com/office/officeart/2005/8/layout/vList5"/>
    <dgm:cxn modelId="{7DCA7080-8DCE-405A-A248-600A9B326B0C}" type="presParOf" srcId="{D9DC02E3-C28F-420F-B6FC-6C0686C5AE72}" destId="{03EA4B67-2021-4A79-9C91-87297CB75072}" srcOrd="1" destOrd="0" presId="urn:microsoft.com/office/officeart/2005/8/layout/vList5"/>
    <dgm:cxn modelId="{8C7FE60B-C8D9-46D2-90FF-0CAFE4A73CF8}" type="presParOf" srcId="{D9DC02E3-C28F-420F-B6FC-6C0686C5AE72}" destId="{E974B7C6-ABDD-434C-A635-B2C74B582CD6}" srcOrd="2" destOrd="0" presId="urn:microsoft.com/office/officeart/2005/8/layout/vList5"/>
    <dgm:cxn modelId="{A4FAEA9E-F36C-4E32-B558-3E27D73878B4}" type="presParOf" srcId="{E974B7C6-ABDD-434C-A635-B2C74B582CD6}" destId="{FCA89077-D620-4BC9-B38D-166C83FE3165}" srcOrd="0" destOrd="0" presId="urn:microsoft.com/office/officeart/2005/8/layout/vList5"/>
    <dgm:cxn modelId="{6DF9B98C-CD10-4ACA-8209-D40F74745639}" type="presParOf" srcId="{D9DC02E3-C28F-420F-B6FC-6C0686C5AE72}" destId="{7F2A2652-DDB3-4FA6-874A-5DEBBD511205}" srcOrd="3" destOrd="0" presId="urn:microsoft.com/office/officeart/2005/8/layout/vList5"/>
    <dgm:cxn modelId="{292A40FB-7C64-4441-9726-E65EA566B3E6}" type="presParOf" srcId="{D9DC02E3-C28F-420F-B6FC-6C0686C5AE72}" destId="{98A4486E-86CF-42C0-9A88-52F861F060E1}" srcOrd="4" destOrd="0" presId="urn:microsoft.com/office/officeart/2005/8/layout/vList5"/>
    <dgm:cxn modelId="{7757CD6A-0778-4B49-A4D9-D1C360ADF865}" type="presParOf" srcId="{98A4486E-86CF-42C0-9A88-52F861F060E1}" destId="{C7ED7FE0-1154-4466-A781-252E1FBA44AE}" srcOrd="0" destOrd="0" presId="urn:microsoft.com/office/officeart/2005/8/layout/vList5"/>
    <dgm:cxn modelId="{356411B7-3F96-4CFD-953D-9419D8AADCC5}" type="presParOf" srcId="{D9DC02E3-C28F-420F-B6FC-6C0686C5AE72}" destId="{4ECE251C-E72A-49E6-A91F-ED32C1F0632F}" srcOrd="5" destOrd="0" presId="urn:microsoft.com/office/officeart/2005/8/layout/vList5"/>
    <dgm:cxn modelId="{D8B29330-5E39-470E-A5C4-0E86100DB2A5}" type="presParOf" srcId="{D9DC02E3-C28F-420F-B6FC-6C0686C5AE72}" destId="{C5814E54-2D35-4529-9FB1-570FEC458200}" srcOrd="6" destOrd="0" presId="urn:microsoft.com/office/officeart/2005/8/layout/vList5"/>
    <dgm:cxn modelId="{0263EA21-9631-4FDA-910F-694D2E3E889B}" type="presParOf" srcId="{C5814E54-2D35-4529-9FB1-570FEC458200}" destId="{FE69AC67-19D9-440C-BCE5-0FF2ED4AFD78}" srcOrd="0" destOrd="0" presId="urn:microsoft.com/office/officeart/2005/8/layout/vList5"/>
    <dgm:cxn modelId="{6FF20985-2C56-4452-9B4A-25BF7CE2A2B9}" type="presParOf" srcId="{D9DC02E3-C28F-420F-B6FC-6C0686C5AE72}" destId="{B3675467-81B9-4ECD-8404-A36DC83A660C}" srcOrd="7" destOrd="0" presId="urn:microsoft.com/office/officeart/2005/8/layout/vList5"/>
    <dgm:cxn modelId="{0BC48D13-B4F7-4B92-9AB8-86CBD4DE2763}" type="presParOf" srcId="{D9DC02E3-C28F-420F-B6FC-6C0686C5AE72}" destId="{E329EFAF-9A76-4F80-B3F6-3193EFF7C371}" srcOrd="8" destOrd="0" presId="urn:microsoft.com/office/officeart/2005/8/layout/vList5"/>
    <dgm:cxn modelId="{C422A966-0F05-4EB3-80C9-7E3300371C2B}" type="presParOf" srcId="{E329EFAF-9A76-4F80-B3F6-3193EFF7C371}" destId="{8BB7A599-13E9-46E8-B368-15425CF35BBB}" srcOrd="0" destOrd="0" presId="urn:microsoft.com/office/officeart/2005/8/layout/vList5"/>
    <dgm:cxn modelId="{2EA54172-826C-4866-A9FA-54B4D3815042}" type="presParOf" srcId="{D9DC02E3-C28F-420F-B6FC-6C0686C5AE72}" destId="{C3698369-9BE4-419D-B674-01FAABF0AA6E}" srcOrd="9" destOrd="0" presId="urn:microsoft.com/office/officeart/2005/8/layout/vList5"/>
    <dgm:cxn modelId="{039961C1-70A3-460F-AA59-C77D4F028D86}" type="presParOf" srcId="{D9DC02E3-C28F-420F-B6FC-6C0686C5AE72}" destId="{459B2271-40EA-4875-9C48-44F9455E3C80}" srcOrd="10" destOrd="0" presId="urn:microsoft.com/office/officeart/2005/8/layout/vList5"/>
    <dgm:cxn modelId="{6E0819AE-5BB1-428C-A052-B2198A4784A9}" type="presParOf" srcId="{459B2271-40EA-4875-9C48-44F9455E3C80}" destId="{C8626C53-7DDF-4C6E-9C87-AB28D8675212}" srcOrd="0" destOrd="0" presId="urn:microsoft.com/office/officeart/2005/8/layout/vList5"/>
    <dgm:cxn modelId="{56751471-ACB4-4636-AEEC-57E68728D98D}" type="presParOf" srcId="{D9DC02E3-C28F-420F-B6FC-6C0686C5AE72}" destId="{BA8CE901-9B9A-49EC-B5E9-37D81F4C8279}" srcOrd="11" destOrd="0" presId="urn:microsoft.com/office/officeart/2005/8/layout/vList5"/>
    <dgm:cxn modelId="{0D940ADA-C584-4860-8CE5-AD6392E39584}" type="presParOf" srcId="{D9DC02E3-C28F-420F-B6FC-6C0686C5AE72}" destId="{383DDADB-5F36-41B3-8FD8-E548E84F927A}" srcOrd="12" destOrd="0" presId="urn:microsoft.com/office/officeart/2005/8/layout/vList5"/>
    <dgm:cxn modelId="{CD53993C-F166-47ED-88C6-4FC826A2051B}" type="presParOf" srcId="{383DDADB-5F36-41B3-8FD8-E548E84F927A}" destId="{CFC1696C-87E3-40F0-8B83-C4DF81CCD11A}" srcOrd="0" destOrd="0" presId="urn:microsoft.com/office/officeart/2005/8/layout/vList5"/>
    <dgm:cxn modelId="{8001259D-8613-4BA4-BA2C-3A8882ACCDF5}" type="presParOf" srcId="{D9DC02E3-C28F-420F-B6FC-6C0686C5AE72}" destId="{51CC03CF-5AA3-4C38-A6F7-2D1B2D1C40DB}" srcOrd="13" destOrd="0" presId="urn:microsoft.com/office/officeart/2005/8/layout/vList5"/>
    <dgm:cxn modelId="{645FF104-6FB7-42C8-8284-ABC1522D09EA}" type="presParOf" srcId="{D9DC02E3-C28F-420F-B6FC-6C0686C5AE72}" destId="{D9EC5A1E-7C4C-4E65-95EB-626A832A350A}" srcOrd="14" destOrd="0" presId="urn:microsoft.com/office/officeart/2005/8/layout/vList5"/>
    <dgm:cxn modelId="{611D45DC-157D-4571-8C22-B248782DA7D2}" type="presParOf" srcId="{D9EC5A1E-7C4C-4E65-95EB-626A832A350A}" destId="{096ACA05-89FA-4697-8673-870DDB69F09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E40536-D691-41DB-914D-6A511B976051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4276DA2-C2D1-47EF-8431-999CFAD2E485}">
      <dgm:prSet phldrT="[Texte]"/>
      <dgm:spPr/>
      <dgm:t>
        <a:bodyPr/>
        <a:lstStyle/>
        <a:p>
          <a:r>
            <a:rPr lang="fr-FR" dirty="0" smtClean="0"/>
            <a:t>Le produit</a:t>
          </a:r>
          <a:endParaRPr lang="fr-FR" dirty="0"/>
        </a:p>
      </dgm:t>
    </dgm:pt>
    <dgm:pt modelId="{02C9EFC6-ED6A-47B7-99DA-5592991E51E6}" type="parTrans" cxnId="{CC3F0747-3540-4200-884F-BC09DC5B8329}">
      <dgm:prSet/>
      <dgm:spPr/>
      <dgm:t>
        <a:bodyPr/>
        <a:lstStyle/>
        <a:p>
          <a:endParaRPr lang="fr-FR"/>
        </a:p>
      </dgm:t>
    </dgm:pt>
    <dgm:pt modelId="{69F7C4BB-2988-4728-BE6A-AFFA3408C4C1}" type="sibTrans" cxnId="{CC3F0747-3540-4200-884F-BC09DC5B8329}">
      <dgm:prSet/>
      <dgm:spPr/>
      <dgm:t>
        <a:bodyPr/>
        <a:lstStyle/>
        <a:p>
          <a:endParaRPr lang="fr-FR"/>
        </a:p>
      </dgm:t>
    </dgm:pt>
    <dgm:pt modelId="{ECF2C838-9830-429E-8ACC-43FECDBCEA6B}">
      <dgm:prSet phldrT="[Texte]"/>
      <dgm:spPr/>
      <dgm:t>
        <a:bodyPr/>
        <a:lstStyle/>
        <a:p>
          <a:r>
            <a:rPr lang="fr-FR" dirty="0" smtClean="0"/>
            <a:t>Le marché</a:t>
          </a:r>
          <a:endParaRPr lang="fr-FR" dirty="0"/>
        </a:p>
      </dgm:t>
    </dgm:pt>
    <dgm:pt modelId="{681A19D2-6A92-4A63-86CF-C3CFC22D3F6C}" type="parTrans" cxnId="{7CD96ADC-F3A6-4564-9916-BA06DD9D79D8}">
      <dgm:prSet/>
      <dgm:spPr/>
      <dgm:t>
        <a:bodyPr/>
        <a:lstStyle/>
        <a:p>
          <a:endParaRPr lang="fr-FR"/>
        </a:p>
      </dgm:t>
    </dgm:pt>
    <dgm:pt modelId="{75ED6400-266C-4AB6-AD36-640CDDA41048}" type="sibTrans" cxnId="{7CD96ADC-F3A6-4564-9916-BA06DD9D79D8}">
      <dgm:prSet/>
      <dgm:spPr/>
      <dgm:t>
        <a:bodyPr/>
        <a:lstStyle/>
        <a:p>
          <a:endParaRPr lang="fr-FR"/>
        </a:p>
      </dgm:t>
    </dgm:pt>
    <dgm:pt modelId="{490323D1-1682-498A-9897-CC0E63FA9B62}">
      <dgm:prSet/>
      <dgm:spPr/>
      <dgm:t>
        <a:bodyPr/>
        <a:lstStyle/>
        <a:p>
          <a:r>
            <a:rPr lang="fr-FR" dirty="0" smtClean="0"/>
            <a:t>Solutions logicielles</a:t>
          </a:r>
          <a:endParaRPr lang="fr-FR" dirty="0"/>
        </a:p>
      </dgm:t>
    </dgm:pt>
    <dgm:pt modelId="{663CE158-CF2B-4727-8F33-CDFC684EB12C}" type="parTrans" cxnId="{A792BEE4-A8DB-46D1-BB1E-99546389D36F}">
      <dgm:prSet/>
      <dgm:spPr/>
      <dgm:t>
        <a:bodyPr/>
        <a:lstStyle/>
        <a:p>
          <a:endParaRPr lang="fr-FR"/>
        </a:p>
      </dgm:t>
    </dgm:pt>
    <dgm:pt modelId="{DAB23FF8-84FD-42CF-BC2D-663F7B69B830}" type="sibTrans" cxnId="{A792BEE4-A8DB-46D1-BB1E-99546389D36F}">
      <dgm:prSet/>
      <dgm:spPr/>
      <dgm:t>
        <a:bodyPr/>
        <a:lstStyle/>
        <a:p>
          <a:endParaRPr lang="fr-FR"/>
        </a:p>
      </dgm:t>
    </dgm:pt>
    <dgm:pt modelId="{16E82A44-4A45-4228-8A10-464ECE5E2D1A}">
      <dgm:prSet phldrT="[Texte]"/>
      <dgm:spPr/>
      <dgm:t>
        <a:bodyPr/>
        <a:lstStyle/>
        <a:p>
          <a:r>
            <a:rPr lang="fr-FR" dirty="0" smtClean="0"/>
            <a:t>Humaines : ingénieurs, développeurs, experts</a:t>
          </a:r>
          <a:endParaRPr lang="fr-FR" dirty="0"/>
        </a:p>
      </dgm:t>
    </dgm:pt>
    <dgm:pt modelId="{AE8C9F60-C713-4EE2-AC57-D05130625EB0}" type="parTrans" cxnId="{ABE2550F-2A53-4D37-948C-79C9A8E840E2}">
      <dgm:prSet/>
      <dgm:spPr/>
      <dgm:t>
        <a:bodyPr/>
        <a:lstStyle/>
        <a:p>
          <a:endParaRPr lang="fr-FR"/>
        </a:p>
      </dgm:t>
    </dgm:pt>
    <dgm:pt modelId="{1F683267-3FAB-46AD-ADB4-CEEC78A6AF8C}" type="sibTrans" cxnId="{ABE2550F-2A53-4D37-948C-79C9A8E840E2}">
      <dgm:prSet/>
      <dgm:spPr/>
      <dgm:t>
        <a:bodyPr/>
        <a:lstStyle/>
        <a:p>
          <a:endParaRPr lang="fr-FR"/>
        </a:p>
      </dgm:t>
    </dgm:pt>
    <dgm:pt modelId="{61D45064-EB84-4FE9-8E72-B377F65EA24E}">
      <dgm:prSet phldrT="[Texte]"/>
      <dgm:spPr/>
      <dgm:t>
        <a:bodyPr/>
        <a:lstStyle/>
        <a:p>
          <a:r>
            <a:rPr lang="fr-FR" dirty="0" smtClean="0"/>
            <a:t>Aujourd'hui : concurrence des grands groupes </a:t>
          </a:r>
          <a:endParaRPr lang="fr-FR" dirty="0"/>
        </a:p>
      </dgm:t>
    </dgm:pt>
    <dgm:pt modelId="{E6CC7025-0826-4B94-9AE3-AD3CF96B32C3}" type="parTrans" cxnId="{EB5363AF-D533-4185-B312-A1CEBE21E1B1}">
      <dgm:prSet/>
      <dgm:spPr/>
      <dgm:t>
        <a:bodyPr/>
        <a:lstStyle/>
        <a:p>
          <a:endParaRPr lang="fr-FR"/>
        </a:p>
      </dgm:t>
    </dgm:pt>
    <dgm:pt modelId="{123EE489-DFD1-4699-A1B1-721CED8434CC}" type="sibTrans" cxnId="{EB5363AF-D533-4185-B312-A1CEBE21E1B1}">
      <dgm:prSet/>
      <dgm:spPr/>
      <dgm:t>
        <a:bodyPr/>
        <a:lstStyle/>
        <a:p>
          <a:endParaRPr lang="fr-FR"/>
        </a:p>
      </dgm:t>
    </dgm:pt>
    <dgm:pt modelId="{4F3B37EC-7470-4C74-85E5-90B485BAD7DA}">
      <dgm:prSet phldrT="[Texte]"/>
      <dgm:spPr/>
      <dgm:t>
        <a:bodyPr/>
        <a:lstStyle/>
        <a:p>
          <a:r>
            <a:rPr lang="fr-FR" dirty="0" smtClean="0"/>
            <a:t>Demain : nécessité, solutions adaptées aux nouvelles tendances</a:t>
          </a:r>
          <a:endParaRPr lang="fr-FR" dirty="0"/>
        </a:p>
      </dgm:t>
    </dgm:pt>
    <dgm:pt modelId="{57B0A638-494C-4173-9ADD-02811CB29B61}" type="parTrans" cxnId="{63B85A4A-6466-47F3-9190-B4879A560E7E}">
      <dgm:prSet/>
      <dgm:spPr/>
      <dgm:t>
        <a:bodyPr/>
        <a:lstStyle/>
        <a:p>
          <a:endParaRPr lang="fr-FR"/>
        </a:p>
      </dgm:t>
    </dgm:pt>
    <dgm:pt modelId="{E8C77D0E-4D3B-45BD-A59C-E1B4CEAC2D71}" type="sibTrans" cxnId="{63B85A4A-6466-47F3-9190-B4879A560E7E}">
      <dgm:prSet/>
      <dgm:spPr/>
      <dgm:t>
        <a:bodyPr/>
        <a:lstStyle/>
        <a:p>
          <a:endParaRPr lang="fr-FR"/>
        </a:p>
      </dgm:t>
    </dgm:pt>
    <dgm:pt modelId="{F2416526-935D-4BCF-A67D-1B00B1C7B067}">
      <dgm:prSet/>
      <dgm:spPr/>
      <dgm:t>
        <a:bodyPr/>
        <a:lstStyle/>
        <a:p>
          <a:r>
            <a:rPr lang="fr-FR" dirty="0" smtClean="0"/>
            <a:t>Les grandes entreprises mais aussi les PME</a:t>
          </a:r>
          <a:endParaRPr lang="fr-FR" dirty="0"/>
        </a:p>
      </dgm:t>
    </dgm:pt>
    <dgm:pt modelId="{CF99E057-0587-4012-839A-D6ABB1C0FE50}" type="parTrans" cxnId="{CF44110B-1B75-4BE5-AB60-10488143493D}">
      <dgm:prSet/>
      <dgm:spPr/>
      <dgm:t>
        <a:bodyPr/>
        <a:lstStyle/>
        <a:p>
          <a:endParaRPr lang="fr-FR"/>
        </a:p>
      </dgm:t>
    </dgm:pt>
    <dgm:pt modelId="{F208DB8D-73C5-4A90-B367-B021C342FC5B}" type="sibTrans" cxnId="{CF44110B-1B75-4BE5-AB60-10488143493D}">
      <dgm:prSet/>
      <dgm:spPr/>
      <dgm:t>
        <a:bodyPr/>
        <a:lstStyle/>
        <a:p>
          <a:endParaRPr lang="fr-FR"/>
        </a:p>
      </dgm:t>
    </dgm:pt>
    <dgm:pt modelId="{E3ADBFE0-43F6-4ABB-AD49-6F02BD3738BB}">
      <dgm:prSet phldrT="[Texte]"/>
      <dgm:spPr/>
      <dgm:t>
        <a:bodyPr/>
        <a:lstStyle/>
        <a:p>
          <a:r>
            <a:rPr lang="fr-FR" dirty="0" smtClean="0"/>
            <a:t>Les ressources de départ</a:t>
          </a:r>
          <a:endParaRPr lang="fr-FR" dirty="0"/>
        </a:p>
      </dgm:t>
    </dgm:pt>
    <dgm:pt modelId="{AE9022A9-33D9-42E0-B6F5-0E2C0CCBB175}" type="parTrans" cxnId="{59DCCEA3-AC3B-455A-B63C-0D5456E067CA}">
      <dgm:prSet/>
      <dgm:spPr/>
      <dgm:t>
        <a:bodyPr/>
        <a:lstStyle/>
        <a:p>
          <a:endParaRPr lang="fr-FR"/>
        </a:p>
      </dgm:t>
    </dgm:pt>
    <dgm:pt modelId="{EE86C0E4-2116-4CB1-80C9-6D86A6E39BF5}" type="sibTrans" cxnId="{59DCCEA3-AC3B-455A-B63C-0D5456E067CA}">
      <dgm:prSet/>
      <dgm:spPr/>
      <dgm:t>
        <a:bodyPr/>
        <a:lstStyle/>
        <a:p>
          <a:endParaRPr lang="fr-FR"/>
        </a:p>
      </dgm:t>
    </dgm:pt>
    <dgm:pt modelId="{36EA9DAF-ECCE-4366-865D-67AED47261C5}">
      <dgm:prSet phldrT="[Texte]"/>
      <dgm:spPr/>
      <dgm:t>
        <a:bodyPr/>
        <a:lstStyle/>
        <a:p>
          <a:r>
            <a:rPr lang="fr-FR" dirty="0" smtClean="0"/>
            <a:t>Matériels : local de développement</a:t>
          </a:r>
          <a:endParaRPr lang="fr-FR" dirty="0"/>
        </a:p>
      </dgm:t>
    </dgm:pt>
    <dgm:pt modelId="{00CAF21F-0B98-49C0-94BB-8CCB7D58470B}" type="parTrans" cxnId="{26B414B8-5210-42A7-BE2E-ADB151DB763B}">
      <dgm:prSet/>
      <dgm:spPr/>
      <dgm:t>
        <a:bodyPr/>
        <a:lstStyle/>
        <a:p>
          <a:endParaRPr lang="fr-FR"/>
        </a:p>
      </dgm:t>
    </dgm:pt>
    <dgm:pt modelId="{A7AF3BCE-81B4-46C1-A5DA-8BC74E25F9CF}" type="sibTrans" cxnId="{26B414B8-5210-42A7-BE2E-ADB151DB763B}">
      <dgm:prSet/>
      <dgm:spPr/>
      <dgm:t>
        <a:bodyPr/>
        <a:lstStyle/>
        <a:p>
          <a:endParaRPr lang="fr-FR"/>
        </a:p>
      </dgm:t>
    </dgm:pt>
    <dgm:pt modelId="{C7B2A14F-15B2-47A4-90CF-10C130234D75}" type="pres">
      <dgm:prSet presAssocID="{5FE40536-D691-41DB-914D-6A511B9760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2241B6-C05A-49EB-B1BD-F9F794F7C14E}" type="pres">
      <dgm:prSet presAssocID="{74276DA2-C2D1-47EF-8431-999CFAD2E485}" presName="parentLin" presStyleCnt="0"/>
      <dgm:spPr/>
    </dgm:pt>
    <dgm:pt modelId="{8E3068FD-F280-45A2-882A-EBA5D708535D}" type="pres">
      <dgm:prSet presAssocID="{74276DA2-C2D1-47EF-8431-999CFAD2E48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027357-B44D-45AC-B4F7-8EABA5BBC96E}" type="pres">
      <dgm:prSet presAssocID="{74276DA2-C2D1-47EF-8431-999CFAD2E4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7A3B5C-85A6-41D0-BBAE-053572A25338}" type="pres">
      <dgm:prSet presAssocID="{74276DA2-C2D1-47EF-8431-999CFAD2E485}" presName="negativeSpace" presStyleCnt="0"/>
      <dgm:spPr/>
    </dgm:pt>
    <dgm:pt modelId="{423C0077-CDCD-4F3B-9FB4-2A656418D250}" type="pres">
      <dgm:prSet presAssocID="{74276DA2-C2D1-47EF-8431-999CFAD2E48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330B09-A9AB-45EA-8A7A-3D5E1C95D0F7}" type="pres">
      <dgm:prSet presAssocID="{69F7C4BB-2988-4728-BE6A-AFFA3408C4C1}" presName="spaceBetweenRectangles" presStyleCnt="0"/>
      <dgm:spPr/>
    </dgm:pt>
    <dgm:pt modelId="{CC9460AC-AA33-4668-9C35-544C5B204A70}" type="pres">
      <dgm:prSet presAssocID="{ECF2C838-9830-429E-8ACC-43FECDBCEA6B}" presName="parentLin" presStyleCnt="0"/>
      <dgm:spPr/>
    </dgm:pt>
    <dgm:pt modelId="{10CB1F0B-F3F4-43ED-B3FC-499BBA809D4D}" type="pres">
      <dgm:prSet presAssocID="{ECF2C838-9830-429E-8ACC-43FECDBCEA6B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047CDF4D-663D-40B1-BC95-DB93268B1270}" type="pres">
      <dgm:prSet presAssocID="{ECF2C838-9830-429E-8ACC-43FECDBCEA6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C74C2D-CA09-466B-8B8F-A0073D13CF3B}" type="pres">
      <dgm:prSet presAssocID="{ECF2C838-9830-429E-8ACC-43FECDBCEA6B}" presName="negativeSpace" presStyleCnt="0"/>
      <dgm:spPr/>
    </dgm:pt>
    <dgm:pt modelId="{4A73BF59-E6D4-4356-81C7-D46C6043CE43}" type="pres">
      <dgm:prSet presAssocID="{ECF2C838-9830-429E-8ACC-43FECDBCEA6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EE49EF-D6D6-44CD-AF56-56C7434E5453}" type="pres">
      <dgm:prSet presAssocID="{75ED6400-266C-4AB6-AD36-640CDDA41048}" presName="spaceBetweenRectangles" presStyleCnt="0"/>
      <dgm:spPr/>
    </dgm:pt>
    <dgm:pt modelId="{2A668D9C-A555-4F8D-A93D-D291EDD52E18}" type="pres">
      <dgm:prSet presAssocID="{E3ADBFE0-43F6-4ABB-AD49-6F02BD3738BB}" presName="parentLin" presStyleCnt="0"/>
      <dgm:spPr/>
    </dgm:pt>
    <dgm:pt modelId="{124BA6FA-F0ED-4B3E-85A8-2C75FC160EDF}" type="pres">
      <dgm:prSet presAssocID="{E3ADBFE0-43F6-4ABB-AD49-6F02BD3738BB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353E85C4-B435-4C59-89D3-5C4ED024C0D7}" type="pres">
      <dgm:prSet presAssocID="{E3ADBFE0-43F6-4ABB-AD49-6F02BD3738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6AC04A-F0B1-441D-9C79-54B13B57DD4C}" type="pres">
      <dgm:prSet presAssocID="{E3ADBFE0-43F6-4ABB-AD49-6F02BD3738BB}" presName="negativeSpace" presStyleCnt="0"/>
      <dgm:spPr/>
    </dgm:pt>
    <dgm:pt modelId="{216466B8-1D58-4411-A111-3B9BABBECF6E}" type="pres">
      <dgm:prSet presAssocID="{E3ADBFE0-43F6-4ABB-AD49-6F02BD3738B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44110B-1B75-4BE5-AB60-10488143493D}" srcId="{74276DA2-C2D1-47EF-8431-999CFAD2E485}" destId="{F2416526-935D-4BCF-A67D-1B00B1C7B067}" srcOrd="1" destOrd="0" parTransId="{CF99E057-0587-4012-839A-D6ABB1C0FE50}" sibTransId="{F208DB8D-73C5-4A90-B367-B021C342FC5B}"/>
    <dgm:cxn modelId="{7F7B27F5-FC32-4280-A915-CAF9593DFEFE}" type="presOf" srcId="{ECF2C838-9830-429E-8ACC-43FECDBCEA6B}" destId="{10CB1F0B-F3F4-43ED-B3FC-499BBA809D4D}" srcOrd="0" destOrd="0" presId="urn:microsoft.com/office/officeart/2005/8/layout/list1"/>
    <dgm:cxn modelId="{ABE2550F-2A53-4D37-948C-79C9A8E840E2}" srcId="{E3ADBFE0-43F6-4ABB-AD49-6F02BD3738BB}" destId="{16E82A44-4A45-4228-8A10-464ECE5E2D1A}" srcOrd="0" destOrd="0" parTransId="{AE8C9F60-C713-4EE2-AC57-D05130625EB0}" sibTransId="{1F683267-3FAB-46AD-ADB4-CEEC78A6AF8C}"/>
    <dgm:cxn modelId="{10B76DF2-2F56-4C07-8712-1B909273EC12}" type="presOf" srcId="{E3ADBFE0-43F6-4ABB-AD49-6F02BD3738BB}" destId="{353E85C4-B435-4C59-89D3-5C4ED024C0D7}" srcOrd="1" destOrd="0" presId="urn:microsoft.com/office/officeart/2005/8/layout/list1"/>
    <dgm:cxn modelId="{63B85A4A-6466-47F3-9190-B4879A560E7E}" srcId="{ECF2C838-9830-429E-8ACC-43FECDBCEA6B}" destId="{4F3B37EC-7470-4C74-85E5-90B485BAD7DA}" srcOrd="1" destOrd="0" parTransId="{57B0A638-494C-4173-9ADD-02811CB29B61}" sibTransId="{E8C77D0E-4D3B-45BD-A59C-E1B4CEAC2D71}"/>
    <dgm:cxn modelId="{A792BEE4-A8DB-46D1-BB1E-99546389D36F}" srcId="{74276DA2-C2D1-47EF-8431-999CFAD2E485}" destId="{490323D1-1682-498A-9897-CC0E63FA9B62}" srcOrd="0" destOrd="0" parTransId="{663CE158-CF2B-4727-8F33-CDFC684EB12C}" sibTransId="{DAB23FF8-84FD-42CF-BC2D-663F7B69B830}"/>
    <dgm:cxn modelId="{BCDD20F6-1938-44D7-8039-079838901C81}" type="presOf" srcId="{E3ADBFE0-43F6-4ABB-AD49-6F02BD3738BB}" destId="{124BA6FA-F0ED-4B3E-85A8-2C75FC160EDF}" srcOrd="0" destOrd="0" presId="urn:microsoft.com/office/officeart/2005/8/layout/list1"/>
    <dgm:cxn modelId="{26B414B8-5210-42A7-BE2E-ADB151DB763B}" srcId="{E3ADBFE0-43F6-4ABB-AD49-6F02BD3738BB}" destId="{36EA9DAF-ECCE-4366-865D-67AED47261C5}" srcOrd="1" destOrd="0" parTransId="{00CAF21F-0B98-49C0-94BB-8CCB7D58470B}" sibTransId="{A7AF3BCE-81B4-46C1-A5DA-8BC74E25F9CF}"/>
    <dgm:cxn modelId="{287329D3-2537-4EA0-B330-5076F45FEB79}" type="presOf" srcId="{74276DA2-C2D1-47EF-8431-999CFAD2E485}" destId="{8E3068FD-F280-45A2-882A-EBA5D708535D}" srcOrd="0" destOrd="0" presId="urn:microsoft.com/office/officeart/2005/8/layout/list1"/>
    <dgm:cxn modelId="{5792CF9B-4AE6-4177-A5F0-2792E46606DD}" type="presOf" srcId="{490323D1-1682-498A-9897-CC0E63FA9B62}" destId="{423C0077-CDCD-4F3B-9FB4-2A656418D250}" srcOrd="0" destOrd="0" presId="urn:microsoft.com/office/officeart/2005/8/layout/list1"/>
    <dgm:cxn modelId="{F0B774A7-2404-4FAA-AB67-0E5515983356}" type="presOf" srcId="{ECF2C838-9830-429E-8ACC-43FECDBCEA6B}" destId="{047CDF4D-663D-40B1-BC95-DB93268B1270}" srcOrd="1" destOrd="0" presId="urn:microsoft.com/office/officeart/2005/8/layout/list1"/>
    <dgm:cxn modelId="{CE17B5EC-6446-44F2-A981-E969DA0C58AA}" type="presOf" srcId="{4F3B37EC-7470-4C74-85E5-90B485BAD7DA}" destId="{4A73BF59-E6D4-4356-81C7-D46C6043CE43}" srcOrd="0" destOrd="1" presId="urn:microsoft.com/office/officeart/2005/8/layout/list1"/>
    <dgm:cxn modelId="{C1F16FAE-6154-49D4-A617-4D47794333B5}" type="presOf" srcId="{16E82A44-4A45-4228-8A10-464ECE5E2D1A}" destId="{216466B8-1D58-4411-A111-3B9BABBECF6E}" srcOrd="0" destOrd="0" presId="urn:microsoft.com/office/officeart/2005/8/layout/list1"/>
    <dgm:cxn modelId="{C3CB3EAA-6698-49B3-901C-CDE5FCFB9DE0}" type="presOf" srcId="{F2416526-935D-4BCF-A67D-1B00B1C7B067}" destId="{423C0077-CDCD-4F3B-9FB4-2A656418D250}" srcOrd="0" destOrd="1" presId="urn:microsoft.com/office/officeart/2005/8/layout/list1"/>
    <dgm:cxn modelId="{59DCCEA3-AC3B-455A-B63C-0D5456E067CA}" srcId="{5FE40536-D691-41DB-914D-6A511B976051}" destId="{E3ADBFE0-43F6-4ABB-AD49-6F02BD3738BB}" srcOrd="2" destOrd="0" parTransId="{AE9022A9-33D9-42E0-B6F5-0E2C0CCBB175}" sibTransId="{EE86C0E4-2116-4CB1-80C9-6D86A6E39BF5}"/>
    <dgm:cxn modelId="{EB5363AF-D533-4185-B312-A1CEBE21E1B1}" srcId="{ECF2C838-9830-429E-8ACC-43FECDBCEA6B}" destId="{61D45064-EB84-4FE9-8E72-B377F65EA24E}" srcOrd="0" destOrd="0" parTransId="{E6CC7025-0826-4B94-9AE3-AD3CF96B32C3}" sibTransId="{123EE489-DFD1-4699-A1B1-721CED8434CC}"/>
    <dgm:cxn modelId="{91F4ADC0-AE91-4022-98DE-8D8ADE540D2E}" type="presOf" srcId="{61D45064-EB84-4FE9-8E72-B377F65EA24E}" destId="{4A73BF59-E6D4-4356-81C7-D46C6043CE43}" srcOrd="0" destOrd="0" presId="urn:microsoft.com/office/officeart/2005/8/layout/list1"/>
    <dgm:cxn modelId="{D44B202F-14AF-4424-A321-C5EF7FD00F8A}" type="presOf" srcId="{5FE40536-D691-41DB-914D-6A511B976051}" destId="{C7B2A14F-15B2-47A4-90CF-10C130234D75}" srcOrd="0" destOrd="0" presId="urn:microsoft.com/office/officeart/2005/8/layout/list1"/>
    <dgm:cxn modelId="{5AFFD44E-7656-4467-8160-5D85203F6D43}" type="presOf" srcId="{36EA9DAF-ECCE-4366-865D-67AED47261C5}" destId="{216466B8-1D58-4411-A111-3B9BABBECF6E}" srcOrd="0" destOrd="1" presId="urn:microsoft.com/office/officeart/2005/8/layout/list1"/>
    <dgm:cxn modelId="{CC3F0747-3540-4200-884F-BC09DC5B8329}" srcId="{5FE40536-D691-41DB-914D-6A511B976051}" destId="{74276DA2-C2D1-47EF-8431-999CFAD2E485}" srcOrd="0" destOrd="0" parTransId="{02C9EFC6-ED6A-47B7-99DA-5592991E51E6}" sibTransId="{69F7C4BB-2988-4728-BE6A-AFFA3408C4C1}"/>
    <dgm:cxn modelId="{71912CDD-CE64-461B-BA4F-7E72DDBBF302}" type="presOf" srcId="{74276DA2-C2D1-47EF-8431-999CFAD2E485}" destId="{A7027357-B44D-45AC-B4F7-8EABA5BBC96E}" srcOrd="1" destOrd="0" presId="urn:microsoft.com/office/officeart/2005/8/layout/list1"/>
    <dgm:cxn modelId="{7CD96ADC-F3A6-4564-9916-BA06DD9D79D8}" srcId="{5FE40536-D691-41DB-914D-6A511B976051}" destId="{ECF2C838-9830-429E-8ACC-43FECDBCEA6B}" srcOrd="1" destOrd="0" parTransId="{681A19D2-6A92-4A63-86CF-C3CFC22D3F6C}" sibTransId="{75ED6400-266C-4AB6-AD36-640CDDA41048}"/>
    <dgm:cxn modelId="{2743A84C-B65A-4B12-97DF-587EB915C904}" type="presParOf" srcId="{C7B2A14F-15B2-47A4-90CF-10C130234D75}" destId="{152241B6-C05A-49EB-B1BD-F9F794F7C14E}" srcOrd="0" destOrd="0" presId="urn:microsoft.com/office/officeart/2005/8/layout/list1"/>
    <dgm:cxn modelId="{B6387ACA-221D-4B0E-AD69-BA60C1779AF3}" type="presParOf" srcId="{152241B6-C05A-49EB-B1BD-F9F794F7C14E}" destId="{8E3068FD-F280-45A2-882A-EBA5D708535D}" srcOrd="0" destOrd="0" presId="urn:microsoft.com/office/officeart/2005/8/layout/list1"/>
    <dgm:cxn modelId="{F31CDD9D-263E-493B-922E-881EE14FEA52}" type="presParOf" srcId="{152241B6-C05A-49EB-B1BD-F9F794F7C14E}" destId="{A7027357-B44D-45AC-B4F7-8EABA5BBC96E}" srcOrd="1" destOrd="0" presId="urn:microsoft.com/office/officeart/2005/8/layout/list1"/>
    <dgm:cxn modelId="{8320E289-1A8F-4BC4-8B0C-0D8B78280FAC}" type="presParOf" srcId="{C7B2A14F-15B2-47A4-90CF-10C130234D75}" destId="{EE7A3B5C-85A6-41D0-BBAE-053572A25338}" srcOrd="1" destOrd="0" presId="urn:microsoft.com/office/officeart/2005/8/layout/list1"/>
    <dgm:cxn modelId="{2A95608E-9A65-4DDE-A3F6-A8A98ED5F8A1}" type="presParOf" srcId="{C7B2A14F-15B2-47A4-90CF-10C130234D75}" destId="{423C0077-CDCD-4F3B-9FB4-2A656418D250}" srcOrd="2" destOrd="0" presId="urn:microsoft.com/office/officeart/2005/8/layout/list1"/>
    <dgm:cxn modelId="{74CDC588-89A9-4C17-8B99-A3C2304A94FD}" type="presParOf" srcId="{C7B2A14F-15B2-47A4-90CF-10C130234D75}" destId="{39330B09-A9AB-45EA-8A7A-3D5E1C95D0F7}" srcOrd="3" destOrd="0" presId="urn:microsoft.com/office/officeart/2005/8/layout/list1"/>
    <dgm:cxn modelId="{9D8992E9-FAAC-4C38-BCEB-53535178874F}" type="presParOf" srcId="{C7B2A14F-15B2-47A4-90CF-10C130234D75}" destId="{CC9460AC-AA33-4668-9C35-544C5B204A70}" srcOrd="4" destOrd="0" presId="urn:microsoft.com/office/officeart/2005/8/layout/list1"/>
    <dgm:cxn modelId="{CF10DD76-ED9B-4CE1-BF53-0E788EC50FE3}" type="presParOf" srcId="{CC9460AC-AA33-4668-9C35-544C5B204A70}" destId="{10CB1F0B-F3F4-43ED-B3FC-499BBA809D4D}" srcOrd="0" destOrd="0" presId="urn:microsoft.com/office/officeart/2005/8/layout/list1"/>
    <dgm:cxn modelId="{CA39256D-CCD4-4A51-BE72-8C49443D9409}" type="presParOf" srcId="{CC9460AC-AA33-4668-9C35-544C5B204A70}" destId="{047CDF4D-663D-40B1-BC95-DB93268B1270}" srcOrd="1" destOrd="0" presId="urn:microsoft.com/office/officeart/2005/8/layout/list1"/>
    <dgm:cxn modelId="{97CAFBC2-62AB-4834-A023-098779158C8F}" type="presParOf" srcId="{C7B2A14F-15B2-47A4-90CF-10C130234D75}" destId="{F5C74C2D-CA09-466B-8B8F-A0073D13CF3B}" srcOrd="5" destOrd="0" presId="urn:microsoft.com/office/officeart/2005/8/layout/list1"/>
    <dgm:cxn modelId="{D3B86E01-C296-41CA-A5A1-AEBFDDA666C1}" type="presParOf" srcId="{C7B2A14F-15B2-47A4-90CF-10C130234D75}" destId="{4A73BF59-E6D4-4356-81C7-D46C6043CE43}" srcOrd="6" destOrd="0" presId="urn:microsoft.com/office/officeart/2005/8/layout/list1"/>
    <dgm:cxn modelId="{5F139F66-7A1F-4EA5-AC87-67C93F16F45F}" type="presParOf" srcId="{C7B2A14F-15B2-47A4-90CF-10C130234D75}" destId="{E2EE49EF-D6D6-44CD-AF56-56C7434E5453}" srcOrd="7" destOrd="0" presId="urn:microsoft.com/office/officeart/2005/8/layout/list1"/>
    <dgm:cxn modelId="{0A5B1E2E-487B-4DFB-9FD9-5DC9917ECA3B}" type="presParOf" srcId="{C7B2A14F-15B2-47A4-90CF-10C130234D75}" destId="{2A668D9C-A555-4F8D-A93D-D291EDD52E18}" srcOrd="8" destOrd="0" presId="urn:microsoft.com/office/officeart/2005/8/layout/list1"/>
    <dgm:cxn modelId="{2C55D576-A8B2-4C2F-87B0-D4C4C50B205E}" type="presParOf" srcId="{2A668D9C-A555-4F8D-A93D-D291EDD52E18}" destId="{124BA6FA-F0ED-4B3E-85A8-2C75FC160EDF}" srcOrd="0" destOrd="0" presId="urn:microsoft.com/office/officeart/2005/8/layout/list1"/>
    <dgm:cxn modelId="{48545C36-DF46-43B4-8DB5-2F0BCB630404}" type="presParOf" srcId="{2A668D9C-A555-4F8D-A93D-D291EDD52E18}" destId="{353E85C4-B435-4C59-89D3-5C4ED024C0D7}" srcOrd="1" destOrd="0" presId="urn:microsoft.com/office/officeart/2005/8/layout/list1"/>
    <dgm:cxn modelId="{01D3AEF7-D12F-4C3E-8D9B-E5BF57D7C09F}" type="presParOf" srcId="{C7B2A14F-15B2-47A4-90CF-10C130234D75}" destId="{E36AC04A-F0B1-441D-9C79-54B13B57DD4C}" srcOrd="9" destOrd="0" presId="urn:microsoft.com/office/officeart/2005/8/layout/list1"/>
    <dgm:cxn modelId="{0D17122F-6C76-4A17-99D5-1A46673575CA}" type="presParOf" srcId="{C7B2A14F-15B2-47A4-90CF-10C130234D75}" destId="{216466B8-1D58-4411-A111-3B9BABBECF6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E40536-D691-41DB-914D-6A511B976051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4276DA2-C2D1-47EF-8431-999CFAD2E485}">
      <dgm:prSet phldrT="[Texte]"/>
      <dgm:spPr/>
      <dgm:t>
        <a:bodyPr/>
        <a:lstStyle/>
        <a:p>
          <a:r>
            <a:rPr lang="fr-FR" dirty="0" smtClean="0"/>
            <a:t>Le service</a:t>
          </a:r>
          <a:endParaRPr lang="fr-FR" dirty="0"/>
        </a:p>
      </dgm:t>
    </dgm:pt>
    <dgm:pt modelId="{02C9EFC6-ED6A-47B7-99DA-5592991E51E6}" type="parTrans" cxnId="{CC3F0747-3540-4200-884F-BC09DC5B8329}">
      <dgm:prSet/>
      <dgm:spPr/>
      <dgm:t>
        <a:bodyPr/>
        <a:lstStyle/>
        <a:p>
          <a:endParaRPr lang="fr-FR"/>
        </a:p>
      </dgm:t>
    </dgm:pt>
    <dgm:pt modelId="{69F7C4BB-2988-4728-BE6A-AFFA3408C4C1}" type="sibTrans" cxnId="{CC3F0747-3540-4200-884F-BC09DC5B8329}">
      <dgm:prSet/>
      <dgm:spPr/>
      <dgm:t>
        <a:bodyPr/>
        <a:lstStyle/>
        <a:p>
          <a:endParaRPr lang="fr-FR"/>
        </a:p>
      </dgm:t>
    </dgm:pt>
    <dgm:pt modelId="{ECF2C838-9830-429E-8ACC-43FECDBCEA6B}">
      <dgm:prSet phldrT="[Texte]"/>
      <dgm:spPr/>
      <dgm:t>
        <a:bodyPr/>
        <a:lstStyle/>
        <a:p>
          <a:r>
            <a:rPr lang="fr-FR" dirty="0" smtClean="0"/>
            <a:t>Le marché</a:t>
          </a:r>
          <a:endParaRPr lang="fr-FR" dirty="0"/>
        </a:p>
      </dgm:t>
    </dgm:pt>
    <dgm:pt modelId="{681A19D2-6A92-4A63-86CF-C3CFC22D3F6C}" type="parTrans" cxnId="{7CD96ADC-F3A6-4564-9916-BA06DD9D79D8}">
      <dgm:prSet/>
      <dgm:spPr/>
      <dgm:t>
        <a:bodyPr/>
        <a:lstStyle/>
        <a:p>
          <a:endParaRPr lang="fr-FR"/>
        </a:p>
      </dgm:t>
    </dgm:pt>
    <dgm:pt modelId="{75ED6400-266C-4AB6-AD36-640CDDA41048}" type="sibTrans" cxnId="{7CD96ADC-F3A6-4564-9916-BA06DD9D79D8}">
      <dgm:prSet/>
      <dgm:spPr/>
      <dgm:t>
        <a:bodyPr/>
        <a:lstStyle/>
        <a:p>
          <a:endParaRPr lang="fr-FR"/>
        </a:p>
      </dgm:t>
    </dgm:pt>
    <dgm:pt modelId="{490323D1-1682-498A-9897-CC0E63FA9B62}">
      <dgm:prSet/>
      <dgm:spPr/>
      <dgm:t>
        <a:bodyPr/>
        <a:lstStyle/>
        <a:p>
          <a:r>
            <a:rPr lang="fr-FR" dirty="0" smtClean="0"/>
            <a:t>Démarches</a:t>
          </a:r>
          <a:endParaRPr lang="fr-FR" dirty="0"/>
        </a:p>
      </dgm:t>
    </dgm:pt>
    <dgm:pt modelId="{663CE158-CF2B-4727-8F33-CDFC684EB12C}" type="parTrans" cxnId="{A792BEE4-A8DB-46D1-BB1E-99546389D36F}">
      <dgm:prSet/>
      <dgm:spPr/>
      <dgm:t>
        <a:bodyPr/>
        <a:lstStyle/>
        <a:p>
          <a:endParaRPr lang="fr-FR"/>
        </a:p>
      </dgm:t>
    </dgm:pt>
    <dgm:pt modelId="{DAB23FF8-84FD-42CF-BC2D-663F7B69B830}" type="sibTrans" cxnId="{A792BEE4-A8DB-46D1-BB1E-99546389D36F}">
      <dgm:prSet/>
      <dgm:spPr/>
      <dgm:t>
        <a:bodyPr/>
        <a:lstStyle/>
        <a:p>
          <a:endParaRPr lang="fr-FR"/>
        </a:p>
      </dgm:t>
    </dgm:pt>
    <dgm:pt modelId="{16E82A44-4A45-4228-8A10-464ECE5E2D1A}">
      <dgm:prSet phldrT="[Texte]"/>
      <dgm:spPr/>
      <dgm:t>
        <a:bodyPr/>
        <a:lstStyle/>
        <a:p>
          <a:r>
            <a:rPr lang="fr-FR" dirty="0" smtClean="0"/>
            <a:t>Humaines :</a:t>
          </a:r>
          <a:endParaRPr lang="fr-FR" dirty="0"/>
        </a:p>
      </dgm:t>
    </dgm:pt>
    <dgm:pt modelId="{AE8C9F60-C713-4EE2-AC57-D05130625EB0}" type="parTrans" cxnId="{ABE2550F-2A53-4D37-948C-79C9A8E840E2}">
      <dgm:prSet/>
      <dgm:spPr/>
      <dgm:t>
        <a:bodyPr/>
        <a:lstStyle/>
        <a:p>
          <a:endParaRPr lang="fr-FR"/>
        </a:p>
      </dgm:t>
    </dgm:pt>
    <dgm:pt modelId="{1F683267-3FAB-46AD-ADB4-CEEC78A6AF8C}" type="sibTrans" cxnId="{ABE2550F-2A53-4D37-948C-79C9A8E840E2}">
      <dgm:prSet/>
      <dgm:spPr/>
      <dgm:t>
        <a:bodyPr/>
        <a:lstStyle/>
        <a:p>
          <a:endParaRPr lang="fr-FR"/>
        </a:p>
      </dgm:t>
    </dgm:pt>
    <dgm:pt modelId="{61D45064-EB84-4FE9-8E72-B377F65EA24E}">
      <dgm:prSet phldrT="[Texte]"/>
      <dgm:spPr/>
      <dgm:t>
        <a:bodyPr/>
        <a:lstStyle/>
        <a:p>
          <a:r>
            <a:rPr lang="fr-FR" dirty="0" smtClean="0"/>
            <a:t>Aujourd'hui : besoins</a:t>
          </a:r>
          <a:endParaRPr lang="fr-FR" dirty="0"/>
        </a:p>
      </dgm:t>
    </dgm:pt>
    <dgm:pt modelId="{E6CC7025-0826-4B94-9AE3-AD3CF96B32C3}" type="parTrans" cxnId="{EB5363AF-D533-4185-B312-A1CEBE21E1B1}">
      <dgm:prSet/>
      <dgm:spPr/>
      <dgm:t>
        <a:bodyPr/>
        <a:lstStyle/>
        <a:p>
          <a:endParaRPr lang="fr-FR"/>
        </a:p>
      </dgm:t>
    </dgm:pt>
    <dgm:pt modelId="{123EE489-DFD1-4699-A1B1-721CED8434CC}" type="sibTrans" cxnId="{EB5363AF-D533-4185-B312-A1CEBE21E1B1}">
      <dgm:prSet/>
      <dgm:spPr/>
      <dgm:t>
        <a:bodyPr/>
        <a:lstStyle/>
        <a:p>
          <a:endParaRPr lang="fr-FR"/>
        </a:p>
      </dgm:t>
    </dgm:pt>
    <dgm:pt modelId="{4F3B37EC-7470-4C74-85E5-90B485BAD7DA}">
      <dgm:prSet phldrT="[Texte]"/>
      <dgm:spPr/>
      <dgm:t>
        <a:bodyPr/>
        <a:lstStyle/>
        <a:p>
          <a:r>
            <a:rPr lang="fr-FR" dirty="0" smtClean="0"/>
            <a:t>Demain : nécessité</a:t>
          </a:r>
          <a:endParaRPr lang="fr-FR" dirty="0"/>
        </a:p>
      </dgm:t>
    </dgm:pt>
    <dgm:pt modelId="{57B0A638-494C-4173-9ADD-02811CB29B61}" type="parTrans" cxnId="{63B85A4A-6466-47F3-9190-B4879A560E7E}">
      <dgm:prSet/>
      <dgm:spPr/>
      <dgm:t>
        <a:bodyPr/>
        <a:lstStyle/>
        <a:p>
          <a:endParaRPr lang="fr-FR"/>
        </a:p>
      </dgm:t>
    </dgm:pt>
    <dgm:pt modelId="{E8C77D0E-4D3B-45BD-A59C-E1B4CEAC2D71}" type="sibTrans" cxnId="{63B85A4A-6466-47F3-9190-B4879A560E7E}">
      <dgm:prSet/>
      <dgm:spPr/>
      <dgm:t>
        <a:bodyPr/>
        <a:lstStyle/>
        <a:p>
          <a:endParaRPr lang="fr-FR"/>
        </a:p>
      </dgm:t>
    </dgm:pt>
    <dgm:pt modelId="{E3ADBFE0-43F6-4ABB-AD49-6F02BD3738BB}">
      <dgm:prSet phldrT="[Texte]"/>
      <dgm:spPr/>
      <dgm:t>
        <a:bodyPr/>
        <a:lstStyle/>
        <a:p>
          <a:r>
            <a:rPr lang="fr-FR" dirty="0" smtClean="0"/>
            <a:t>Les ressources de départ</a:t>
          </a:r>
          <a:endParaRPr lang="fr-FR" dirty="0"/>
        </a:p>
      </dgm:t>
    </dgm:pt>
    <dgm:pt modelId="{AE9022A9-33D9-42E0-B6F5-0E2C0CCBB175}" type="parTrans" cxnId="{59DCCEA3-AC3B-455A-B63C-0D5456E067CA}">
      <dgm:prSet/>
      <dgm:spPr/>
      <dgm:t>
        <a:bodyPr/>
        <a:lstStyle/>
        <a:p>
          <a:endParaRPr lang="fr-FR"/>
        </a:p>
      </dgm:t>
    </dgm:pt>
    <dgm:pt modelId="{EE86C0E4-2116-4CB1-80C9-6D86A6E39BF5}" type="sibTrans" cxnId="{59DCCEA3-AC3B-455A-B63C-0D5456E067CA}">
      <dgm:prSet/>
      <dgm:spPr/>
      <dgm:t>
        <a:bodyPr/>
        <a:lstStyle/>
        <a:p>
          <a:endParaRPr lang="fr-FR"/>
        </a:p>
      </dgm:t>
    </dgm:pt>
    <dgm:pt modelId="{E817C30F-6670-43E9-BF88-3529255E0AC1}">
      <dgm:prSet phldrT="[Texte]"/>
      <dgm:spPr/>
      <dgm:t>
        <a:bodyPr/>
        <a:lstStyle/>
        <a:p>
          <a:r>
            <a:rPr lang="fr-FR" dirty="0" smtClean="0"/>
            <a:t>Expertise en Gouvernance </a:t>
          </a:r>
          <a:endParaRPr lang="fr-FR" dirty="0"/>
        </a:p>
      </dgm:t>
    </dgm:pt>
    <dgm:pt modelId="{60F65193-2E94-4DC4-9814-8AEE3A2FF092}" type="parTrans" cxnId="{6F00A4E0-C07B-44D0-A816-901E0A7FE579}">
      <dgm:prSet/>
      <dgm:spPr/>
      <dgm:t>
        <a:bodyPr/>
        <a:lstStyle/>
        <a:p>
          <a:endParaRPr lang="fr-FR"/>
        </a:p>
      </dgm:t>
    </dgm:pt>
    <dgm:pt modelId="{85878B4E-9A44-4EE8-8973-4EF5E8BCA321}" type="sibTrans" cxnId="{6F00A4E0-C07B-44D0-A816-901E0A7FE579}">
      <dgm:prSet/>
      <dgm:spPr/>
      <dgm:t>
        <a:bodyPr/>
        <a:lstStyle/>
        <a:p>
          <a:endParaRPr lang="fr-FR"/>
        </a:p>
      </dgm:t>
    </dgm:pt>
    <dgm:pt modelId="{8E3D7F5E-6618-4BA8-837A-D6278FEF4CFE}">
      <dgm:prSet phldrT="[Texte]"/>
      <dgm:spPr/>
      <dgm:t>
        <a:bodyPr/>
        <a:lstStyle/>
        <a:p>
          <a:r>
            <a:rPr lang="fr-FR" dirty="0" smtClean="0"/>
            <a:t>Prospection, ...</a:t>
          </a:r>
          <a:endParaRPr lang="fr-FR" dirty="0"/>
        </a:p>
      </dgm:t>
    </dgm:pt>
    <dgm:pt modelId="{1C71F42D-0AEF-40C4-AB43-79E38B97E180}" type="parTrans" cxnId="{66EE0476-81C1-483B-B3D5-F058CFF4A580}">
      <dgm:prSet/>
      <dgm:spPr/>
      <dgm:t>
        <a:bodyPr/>
        <a:lstStyle/>
        <a:p>
          <a:endParaRPr lang="fr-FR"/>
        </a:p>
      </dgm:t>
    </dgm:pt>
    <dgm:pt modelId="{90A472B3-09C4-440D-9FDD-2255F8323E20}" type="sibTrans" cxnId="{66EE0476-81C1-483B-B3D5-F058CFF4A580}">
      <dgm:prSet/>
      <dgm:spPr/>
      <dgm:t>
        <a:bodyPr/>
        <a:lstStyle/>
        <a:p>
          <a:endParaRPr lang="fr-FR"/>
        </a:p>
      </dgm:t>
    </dgm:pt>
    <dgm:pt modelId="{916B8942-F097-4142-880D-8C2997070DAB}">
      <dgm:prSet/>
      <dgm:spPr/>
      <dgm:t>
        <a:bodyPr/>
        <a:lstStyle/>
        <a:p>
          <a:r>
            <a:rPr lang="fr-FR" dirty="0" smtClean="0"/>
            <a:t>Choix référentiels</a:t>
          </a:r>
          <a:endParaRPr lang="fr-FR" dirty="0"/>
        </a:p>
      </dgm:t>
    </dgm:pt>
    <dgm:pt modelId="{CA569B58-ABE3-46FC-956D-FDB028C17E2E}" type="parTrans" cxnId="{A175E197-9DF5-4AFF-9D92-21FB480220A0}">
      <dgm:prSet/>
      <dgm:spPr/>
      <dgm:t>
        <a:bodyPr/>
        <a:lstStyle/>
        <a:p>
          <a:endParaRPr lang="fr-FR"/>
        </a:p>
      </dgm:t>
    </dgm:pt>
    <dgm:pt modelId="{DCEA0A7E-5859-44B5-ADEA-CB0EA5F1115C}" type="sibTrans" cxnId="{A175E197-9DF5-4AFF-9D92-21FB480220A0}">
      <dgm:prSet/>
      <dgm:spPr/>
      <dgm:t>
        <a:bodyPr/>
        <a:lstStyle/>
        <a:p>
          <a:endParaRPr lang="fr-FR"/>
        </a:p>
      </dgm:t>
    </dgm:pt>
    <dgm:pt modelId="{C7B2A14F-15B2-47A4-90CF-10C130234D75}" type="pres">
      <dgm:prSet presAssocID="{5FE40536-D691-41DB-914D-6A511B9760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2241B6-C05A-49EB-B1BD-F9F794F7C14E}" type="pres">
      <dgm:prSet presAssocID="{74276DA2-C2D1-47EF-8431-999CFAD2E485}" presName="parentLin" presStyleCnt="0"/>
      <dgm:spPr/>
    </dgm:pt>
    <dgm:pt modelId="{8E3068FD-F280-45A2-882A-EBA5D708535D}" type="pres">
      <dgm:prSet presAssocID="{74276DA2-C2D1-47EF-8431-999CFAD2E48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027357-B44D-45AC-B4F7-8EABA5BBC96E}" type="pres">
      <dgm:prSet presAssocID="{74276DA2-C2D1-47EF-8431-999CFAD2E4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7A3B5C-85A6-41D0-BBAE-053572A25338}" type="pres">
      <dgm:prSet presAssocID="{74276DA2-C2D1-47EF-8431-999CFAD2E485}" presName="negativeSpace" presStyleCnt="0"/>
      <dgm:spPr/>
    </dgm:pt>
    <dgm:pt modelId="{423C0077-CDCD-4F3B-9FB4-2A656418D250}" type="pres">
      <dgm:prSet presAssocID="{74276DA2-C2D1-47EF-8431-999CFAD2E48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330B09-A9AB-45EA-8A7A-3D5E1C95D0F7}" type="pres">
      <dgm:prSet presAssocID="{69F7C4BB-2988-4728-BE6A-AFFA3408C4C1}" presName="spaceBetweenRectangles" presStyleCnt="0"/>
      <dgm:spPr/>
    </dgm:pt>
    <dgm:pt modelId="{CC9460AC-AA33-4668-9C35-544C5B204A70}" type="pres">
      <dgm:prSet presAssocID="{ECF2C838-9830-429E-8ACC-43FECDBCEA6B}" presName="parentLin" presStyleCnt="0"/>
      <dgm:spPr/>
    </dgm:pt>
    <dgm:pt modelId="{10CB1F0B-F3F4-43ED-B3FC-499BBA809D4D}" type="pres">
      <dgm:prSet presAssocID="{ECF2C838-9830-429E-8ACC-43FECDBCEA6B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047CDF4D-663D-40B1-BC95-DB93268B1270}" type="pres">
      <dgm:prSet presAssocID="{ECF2C838-9830-429E-8ACC-43FECDBCEA6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C74C2D-CA09-466B-8B8F-A0073D13CF3B}" type="pres">
      <dgm:prSet presAssocID="{ECF2C838-9830-429E-8ACC-43FECDBCEA6B}" presName="negativeSpace" presStyleCnt="0"/>
      <dgm:spPr/>
    </dgm:pt>
    <dgm:pt modelId="{4A73BF59-E6D4-4356-81C7-D46C6043CE43}" type="pres">
      <dgm:prSet presAssocID="{ECF2C838-9830-429E-8ACC-43FECDBCEA6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EE49EF-D6D6-44CD-AF56-56C7434E5453}" type="pres">
      <dgm:prSet presAssocID="{75ED6400-266C-4AB6-AD36-640CDDA41048}" presName="spaceBetweenRectangles" presStyleCnt="0"/>
      <dgm:spPr/>
    </dgm:pt>
    <dgm:pt modelId="{2A668D9C-A555-4F8D-A93D-D291EDD52E18}" type="pres">
      <dgm:prSet presAssocID="{E3ADBFE0-43F6-4ABB-AD49-6F02BD3738BB}" presName="parentLin" presStyleCnt="0"/>
      <dgm:spPr/>
    </dgm:pt>
    <dgm:pt modelId="{124BA6FA-F0ED-4B3E-85A8-2C75FC160EDF}" type="pres">
      <dgm:prSet presAssocID="{E3ADBFE0-43F6-4ABB-AD49-6F02BD3738BB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353E85C4-B435-4C59-89D3-5C4ED024C0D7}" type="pres">
      <dgm:prSet presAssocID="{E3ADBFE0-43F6-4ABB-AD49-6F02BD3738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6AC04A-F0B1-441D-9C79-54B13B57DD4C}" type="pres">
      <dgm:prSet presAssocID="{E3ADBFE0-43F6-4ABB-AD49-6F02BD3738BB}" presName="negativeSpace" presStyleCnt="0"/>
      <dgm:spPr/>
    </dgm:pt>
    <dgm:pt modelId="{216466B8-1D58-4411-A111-3B9BABBECF6E}" type="pres">
      <dgm:prSet presAssocID="{E3ADBFE0-43F6-4ABB-AD49-6F02BD3738B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2E771D0-5983-442C-8C39-50F47397426A}" type="presOf" srcId="{4F3B37EC-7470-4C74-85E5-90B485BAD7DA}" destId="{4A73BF59-E6D4-4356-81C7-D46C6043CE43}" srcOrd="0" destOrd="1" presId="urn:microsoft.com/office/officeart/2005/8/layout/list1"/>
    <dgm:cxn modelId="{312CC755-D38A-4F69-8A20-8A1AF7487A9E}" type="presOf" srcId="{61D45064-EB84-4FE9-8E72-B377F65EA24E}" destId="{4A73BF59-E6D4-4356-81C7-D46C6043CE43}" srcOrd="0" destOrd="0" presId="urn:microsoft.com/office/officeart/2005/8/layout/list1"/>
    <dgm:cxn modelId="{ABE2550F-2A53-4D37-948C-79C9A8E840E2}" srcId="{E3ADBFE0-43F6-4ABB-AD49-6F02BD3738BB}" destId="{16E82A44-4A45-4228-8A10-464ECE5E2D1A}" srcOrd="0" destOrd="0" parTransId="{AE8C9F60-C713-4EE2-AC57-D05130625EB0}" sibTransId="{1F683267-3FAB-46AD-ADB4-CEEC78A6AF8C}"/>
    <dgm:cxn modelId="{B0A5FF20-31D4-4D35-B58E-CA457EF2D605}" type="presOf" srcId="{E3ADBFE0-43F6-4ABB-AD49-6F02BD3738BB}" destId="{353E85C4-B435-4C59-89D3-5C4ED024C0D7}" srcOrd="1" destOrd="0" presId="urn:microsoft.com/office/officeart/2005/8/layout/list1"/>
    <dgm:cxn modelId="{AD8DCEB7-0B42-4D46-AB66-0B35D680780C}" type="presOf" srcId="{E817C30F-6670-43E9-BF88-3529255E0AC1}" destId="{216466B8-1D58-4411-A111-3B9BABBECF6E}" srcOrd="0" destOrd="1" presId="urn:microsoft.com/office/officeart/2005/8/layout/list1"/>
    <dgm:cxn modelId="{1CBA5F38-32D2-43B0-B42C-3BA3552D0892}" type="presOf" srcId="{74276DA2-C2D1-47EF-8431-999CFAD2E485}" destId="{A7027357-B44D-45AC-B4F7-8EABA5BBC96E}" srcOrd="1" destOrd="0" presId="urn:microsoft.com/office/officeart/2005/8/layout/list1"/>
    <dgm:cxn modelId="{66EE0476-81C1-483B-B3D5-F058CFF4A580}" srcId="{16E82A44-4A45-4228-8A10-464ECE5E2D1A}" destId="{8E3D7F5E-6618-4BA8-837A-D6278FEF4CFE}" srcOrd="1" destOrd="0" parTransId="{1C71F42D-0AEF-40C4-AB43-79E38B97E180}" sibTransId="{90A472B3-09C4-440D-9FDD-2255F8323E20}"/>
    <dgm:cxn modelId="{63B85A4A-6466-47F3-9190-B4879A560E7E}" srcId="{ECF2C838-9830-429E-8ACC-43FECDBCEA6B}" destId="{4F3B37EC-7470-4C74-85E5-90B485BAD7DA}" srcOrd="1" destOrd="0" parTransId="{57B0A638-494C-4173-9ADD-02811CB29B61}" sibTransId="{E8C77D0E-4D3B-45BD-A59C-E1B4CEAC2D71}"/>
    <dgm:cxn modelId="{A792BEE4-A8DB-46D1-BB1E-99546389D36F}" srcId="{74276DA2-C2D1-47EF-8431-999CFAD2E485}" destId="{490323D1-1682-498A-9897-CC0E63FA9B62}" srcOrd="0" destOrd="0" parTransId="{663CE158-CF2B-4727-8F33-CDFC684EB12C}" sibTransId="{DAB23FF8-84FD-42CF-BC2D-663F7B69B830}"/>
    <dgm:cxn modelId="{4D93BE88-A523-425F-8250-7F96D020C447}" type="presOf" srcId="{8E3D7F5E-6618-4BA8-837A-D6278FEF4CFE}" destId="{216466B8-1D58-4411-A111-3B9BABBECF6E}" srcOrd="0" destOrd="2" presId="urn:microsoft.com/office/officeart/2005/8/layout/list1"/>
    <dgm:cxn modelId="{06F0DAE1-D86E-433B-8EB5-F2D7DB811CEC}" type="presOf" srcId="{74276DA2-C2D1-47EF-8431-999CFAD2E485}" destId="{8E3068FD-F280-45A2-882A-EBA5D708535D}" srcOrd="0" destOrd="0" presId="urn:microsoft.com/office/officeart/2005/8/layout/list1"/>
    <dgm:cxn modelId="{60A98653-EECD-4031-9DC1-5EB3CB32F775}" type="presOf" srcId="{490323D1-1682-498A-9897-CC0E63FA9B62}" destId="{423C0077-CDCD-4F3B-9FB4-2A656418D250}" srcOrd="0" destOrd="0" presId="urn:microsoft.com/office/officeart/2005/8/layout/list1"/>
    <dgm:cxn modelId="{17D003DB-C6A8-4669-B819-B67C1A92B346}" type="presOf" srcId="{ECF2C838-9830-429E-8ACC-43FECDBCEA6B}" destId="{10CB1F0B-F3F4-43ED-B3FC-499BBA809D4D}" srcOrd="0" destOrd="0" presId="urn:microsoft.com/office/officeart/2005/8/layout/list1"/>
    <dgm:cxn modelId="{943D8B52-310D-44B1-B640-D82C08BCC5DD}" type="presOf" srcId="{ECF2C838-9830-429E-8ACC-43FECDBCEA6B}" destId="{047CDF4D-663D-40B1-BC95-DB93268B1270}" srcOrd="1" destOrd="0" presId="urn:microsoft.com/office/officeart/2005/8/layout/list1"/>
    <dgm:cxn modelId="{DC2E8648-B5AF-4625-A3CB-DEA238EA3CE8}" type="presOf" srcId="{5FE40536-D691-41DB-914D-6A511B976051}" destId="{C7B2A14F-15B2-47A4-90CF-10C130234D75}" srcOrd="0" destOrd="0" presId="urn:microsoft.com/office/officeart/2005/8/layout/list1"/>
    <dgm:cxn modelId="{59DCCEA3-AC3B-455A-B63C-0D5456E067CA}" srcId="{5FE40536-D691-41DB-914D-6A511B976051}" destId="{E3ADBFE0-43F6-4ABB-AD49-6F02BD3738BB}" srcOrd="2" destOrd="0" parTransId="{AE9022A9-33D9-42E0-B6F5-0E2C0CCBB175}" sibTransId="{EE86C0E4-2116-4CB1-80C9-6D86A6E39BF5}"/>
    <dgm:cxn modelId="{EB5363AF-D533-4185-B312-A1CEBE21E1B1}" srcId="{ECF2C838-9830-429E-8ACC-43FECDBCEA6B}" destId="{61D45064-EB84-4FE9-8E72-B377F65EA24E}" srcOrd="0" destOrd="0" parTransId="{E6CC7025-0826-4B94-9AE3-AD3CF96B32C3}" sibTransId="{123EE489-DFD1-4699-A1B1-721CED8434CC}"/>
    <dgm:cxn modelId="{3A6FC3E8-AB7E-479F-BD76-FD035006FA5E}" type="presOf" srcId="{E3ADBFE0-43F6-4ABB-AD49-6F02BD3738BB}" destId="{124BA6FA-F0ED-4B3E-85A8-2C75FC160EDF}" srcOrd="0" destOrd="0" presId="urn:microsoft.com/office/officeart/2005/8/layout/list1"/>
    <dgm:cxn modelId="{AFEA94B7-4B0E-46EB-909C-90398A248E92}" type="presOf" srcId="{916B8942-F097-4142-880D-8C2997070DAB}" destId="{423C0077-CDCD-4F3B-9FB4-2A656418D250}" srcOrd="0" destOrd="1" presId="urn:microsoft.com/office/officeart/2005/8/layout/list1"/>
    <dgm:cxn modelId="{CC3F0747-3540-4200-884F-BC09DC5B8329}" srcId="{5FE40536-D691-41DB-914D-6A511B976051}" destId="{74276DA2-C2D1-47EF-8431-999CFAD2E485}" srcOrd="0" destOrd="0" parTransId="{02C9EFC6-ED6A-47B7-99DA-5592991E51E6}" sibTransId="{69F7C4BB-2988-4728-BE6A-AFFA3408C4C1}"/>
    <dgm:cxn modelId="{A175E197-9DF5-4AFF-9D92-21FB480220A0}" srcId="{74276DA2-C2D1-47EF-8431-999CFAD2E485}" destId="{916B8942-F097-4142-880D-8C2997070DAB}" srcOrd="1" destOrd="0" parTransId="{CA569B58-ABE3-46FC-956D-FDB028C17E2E}" sibTransId="{DCEA0A7E-5859-44B5-ADEA-CB0EA5F1115C}"/>
    <dgm:cxn modelId="{6F00A4E0-C07B-44D0-A816-901E0A7FE579}" srcId="{16E82A44-4A45-4228-8A10-464ECE5E2D1A}" destId="{E817C30F-6670-43E9-BF88-3529255E0AC1}" srcOrd="0" destOrd="0" parTransId="{60F65193-2E94-4DC4-9814-8AEE3A2FF092}" sibTransId="{85878B4E-9A44-4EE8-8973-4EF5E8BCA321}"/>
    <dgm:cxn modelId="{7CD96ADC-F3A6-4564-9916-BA06DD9D79D8}" srcId="{5FE40536-D691-41DB-914D-6A511B976051}" destId="{ECF2C838-9830-429E-8ACC-43FECDBCEA6B}" srcOrd="1" destOrd="0" parTransId="{681A19D2-6A92-4A63-86CF-C3CFC22D3F6C}" sibTransId="{75ED6400-266C-4AB6-AD36-640CDDA41048}"/>
    <dgm:cxn modelId="{988A17E0-BF7E-48D5-B0E5-9FE45FFE42D6}" type="presOf" srcId="{16E82A44-4A45-4228-8A10-464ECE5E2D1A}" destId="{216466B8-1D58-4411-A111-3B9BABBECF6E}" srcOrd="0" destOrd="0" presId="urn:microsoft.com/office/officeart/2005/8/layout/list1"/>
    <dgm:cxn modelId="{E581EC12-DBDA-48F1-A87C-05A21DBC7E69}" type="presParOf" srcId="{C7B2A14F-15B2-47A4-90CF-10C130234D75}" destId="{152241B6-C05A-49EB-B1BD-F9F794F7C14E}" srcOrd="0" destOrd="0" presId="urn:microsoft.com/office/officeart/2005/8/layout/list1"/>
    <dgm:cxn modelId="{0C11C8F4-180D-4BCC-8F73-6E2E21A3D13D}" type="presParOf" srcId="{152241B6-C05A-49EB-B1BD-F9F794F7C14E}" destId="{8E3068FD-F280-45A2-882A-EBA5D708535D}" srcOrd="0" destOrd="0" presId="urn:microsoft.com/office/officeart/2005/8/layout/list1"/>
    <dgm:cxn modelId="{DCE4126F-B514-4155-8B14-12A78763DFE3}" type="presParOf" srcId="{152241B6-C05A-49EB-B1BD-F9F794F7C14E}" destId="{A7027357-B44D-45AC-B4F7-8EABA5BBC96E}" srcOrd="1" destOrd="0" presId="urn:microsoft.com/office/officeart/2005/8/layout/list1"/>
    <dgm:cxn modelId="{51F8D74F-C326-45FD-8606-C200D44B0E3E}" type="presParOf" srcId="{C7B2A14F-15B2-47A4-90CF-10C130234D75}" destId="{EE7A3B5C-85A6-41D0-BBAE-053572A25338}" srcOrd="1" destOrd="0" presId="urn:microsoft.com/office/officeart/2005/8/layout/list1"/>
    <dgm:cxn modelId="{AC00117F-BFF9-4460-B831-424152FC3FF8}" type="presParOf" srcId="{C7B2A14F-15B2-47A4-90CF-10C130234D75}" destId="{423C0077-CDCD-4F3B-9FB4-2A656418D250}" srcOrd="2" destOrd="0" presId="urn:microsoft.com/office/officeart/2005/8/layout/list1"/>
    <dgm:cxn modelId="{60F28125-8726-4786-AB82-6A96280A22AF}" type="presParOf" srcId="{C7B2A14F-15B2-47A4-90CF-10C130234D75}" destId="{39330B09-A9AB-45EA-8A7A-3D5E1C95D0F7}" srcOrd="3" destOrd="0" presId="urn:microsoft.com/office/officeart/2005/8/layout/list1"/>
    <dgm:cxn modelId="{7F8344C7-FFB8-4EB6-9773-594CEB295820}" type="presParOf" srcId="{C7B2A14F-15B2-47A4-90CF-10C130234D75}" destId="{CC9460AC-AA33-4668-9C35-544C5B204A70}" srcOrd="4" destOrd="0" presId="urn:microsoft.com/office/officeart/2005/8/layout/list1"/>
    <dgm:cxn modelId="{FA4CE58F-E1EA-4793-BCDE-84DA92CFABD3}" type="presParOf" srcId="{CC9460AC-AA33-4668-9C35-544C5B204A70}" destId="{10CB1F0B-F3F4-43ED-B3FC-499BBA809D4D}" srcOrd="0" destOrd="0" presId="urn:microsoft.com/office/officeart/2005/8/layout/list1"/>
    <dgm:cxn modelId="{0C58E673-9DBB-433D-8D3A-01B6C7E53574}" type="presParOf" srcId="{CC9460AC-AA33-4668-9C35-544C5B204A70}" destId="{047CDF4D-663D-40B1-BC95-DB93268B1270}" srcOrd="1" destOrd="0" presId="urn:microsoft.com/office/officeart/2005/8/layout/list1"/>
    <dgm:cxn modelId="{B6A9F771-1405-48F5-B5AC-E24194DC4685}" type="presParOf" srcId="{C7B2A14F-15B2-47A4-90CF-10C130234D75}" destId="{F5C74C2D-CA09-466B-8B8F-A0073D13CF3B}" srcOrd="5" destOrd="0" presId="urn:microsoft.com/office/officeart/2005/8/layout/list1"/>
    <dgm:cxn modelId="{EBCDAC47-B184-4E17-B820-2960A42AD39A}" type="presParOf" srcId="{C7B2A14F-15B2-47A4-90CF-10C130234D75}" destId="{4A73BF59-E6D4-4356-81C7-D46C6043CE43}" srcOrd="6" destOrd="0" presId="urn:microsoft.com/office/officeart/2005/8/layout/list1"/>
    <dgm:cxn modelId="{C4CC6981-6D48-4F04-A387-081058E8947E}" type="presParOf" srcId="{C7B2A14F-15B2-47A4-90CF-10C130234D75}" destId="{E2EE49EF-D6D6-44CD-AF56-56C7434E5453}" srcOrd="7" destOrd="0" presId="urn:microsoft.com/office/officeart/2005/8/layout/list1"/>
    <dgm:cxn modelId="{771812EE-53B0-4AAC-AB0F-5DB292DE5AA4}" type="presParOf" srcId="{C7B2A14F-15B2-47A4-90CF-10C130234D75}" destId="{2A668D9C-A555-4F8D-A93D-D291EDD52E18}" srcOrd="8" destOrd="0" presId="urn:microsoft.com/office/officeart/2005/8/layout/list1"/>
    <dgm:cxn modelId="{A42E47D1-98EB-4AF8-9BDD-181F30932773}" type="presParOf" srcId="{2A668D9C-A555-4F8D-A93D-D291EDD52E18}" destId="{124BA6FA-F0ED-4B3E-85A8-2C75FC160EDF}" srcOrd="0" destOrd="0" presId="urn:microsoft.com/office/officeart/2005/8/layout/list1"/>
    <dgm:cxn modelId="{41AF553A-847F-4AC1-859E-D03CE2935CD8}" type="presParOf" srcId="{2A668D9C-A555-4F8D-A93D-D291EDD52E18}" destId="{353E85C4-B435-4C59-89D3-5C4ED024C0D7}" srcOrd="1" destOrd="0" presId="urn:microsoft.com/office/officeart/2005/8/layout/list1"/>
    <dgm:cxn modelId="{9D63C52F-DC9C-4837-B138-62326244C3AB}" type="presParOf" srcId="{C7B2A14F-15B2-47A4-90CF-10C130234D75}" destId="{E36AC04A-F0B1-441D-9C79-54B13B57DD4C}" srcOrd="9" destOrd="0" presId="urn:microsoft.com/office/officeart/2005/8/layout/list1"/>
    <dgm:cxn modelId="{43AD0577-7A93-42DA-AF20-9EED2893CC45}" type="presParOf" srcId="{C7B2A14F-15B2-47A4-90CF-10C130234D75}" destId="{216466B8-1D58-4411-A111-3B9BABBECF6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965336-5F86-48AB-973D-4FFC1A97DD76}">
      <dsp:nvSpPr>
        <dsp:cNvPr id="0" name=""/>
        <dsp:cNvSpPr/>
      </dsp:nvSpPr>
      <dsp:spPr>
        <a:xfrm>
          <a:off x="4093" y="142548"/>
          <a:ext cx="1861062" cy="620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25/11/2008</a:t>
          </a:r>
          <a:endParaRPr lang="fr-FR" sz="1400" kern="1200" dirty="0"/>
        </a:p>
      </dsp:txBody>
      <dsp:txXfrm>
        <a:off x="4093" y="142548"/>
        <a:ext cx="1861062" cy="413863"/>
      </dsp:txXfrm>
    </dsp:sp>
    <dsp:sp modelId="{23691C10-5D0E-48E0-9B3D-C00DB7F90B3F}">
      <dsp:nvSpPr>
        <dsp:cNvPr id="0" name=""/>
        <dsp:cNvSpPr/>
      </dsp:nvSpPr>
      <dsp:spPr>
        <a:xfrm>
          <a:off x="385274" y="556412"/>
          <a:ext cx="1861062" cy="105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Début du projet</a:t>
          </a:r>
          <a:endParaRPr lang="fr-FR" sz="1400" kern="1200" dirty="0"/>
        </a:p>
      </dsp:txBody>
      <dsp:txXfrm>
        <a:off x="385274" y="556412"/>
        <a:ext cx="1861062" cy="1058400"/>
      </dsp:txXfrm>
    </dsp:sp>
    <dsp:sp modelId="{826283CA-4CF9-43BC-A03D-EB84ACBC5014}">
      <dsp:nvSpPr>
        <dsp:cNvPr id="0" name=""/>
        <dsp:cNvSpPr/>
      </dsp:nvSpPr>
      <dsp:spPr>
        <a:xfrm>
          <a:off x="2147286" y="117805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2147286" y="117805"/>
        <a:ext cx="598116" cy="463350"/>
      </dsp:txXfrm>
    </dsp:sp>
    <dsp:sp modelId="{AACF147A-C66A-4297-A728-5F8FF216C12E}">
      <dsp:nvSpPr>
        <dsp:cNvPr id="0" name=""/>
        <dsp:cNvSpPr/>
      </dsp:nvSpPr>
      <dsp:spPr>
        <a:xfrm>
          <a:off x="2993677" y="142548"/>
          <a:ext cx="1861062" cy="620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02/02/2009</a:t>
          </a:r>
          <a:endParaRPr lang="fr-FR" sz="1400" kern="1200" dirty="0"/>
        </a:p>
      </dsp:txBody>
      <dsp:txXfrm>
        <a:off x="2993677" y="142548"/>
        <a:ext cx="1861062" cy="413863"/>
      </dsp:txXfrm>
    </dsp:sp>
    <dsp:sp modelId="{6184D7DB-D7CE-41B2-A2DE-E989F7DC2E71}">
      <dsp:nvSpPr>
        <dsp:cNvPr id="0" name=""/>
        <dsp:cNvSpPr/>
      </dsp:nvSpPr>
      <dsp:spPr>
        <a:xfrm>
          <a:off x="3374859" y="556412"/>
          <a:ext cx="1861062" cy="105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Rapport de veille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Début de la phase de veille</a:t>
          </a:r>
          <a:endParaRPr lang="fr-FR" sz="1400" kern="1200" dirty="0"/>
        </a:p>
      </dsp:txBody>
      <dsp:txXfrm>
        <a:off x="3374859" y="556412"/>
        <a:ext cx="1861062" cy="1058400"/>
      </dsp:txXfrm>
    </dsp:sp>
    <dsp:sp modelId="{CB2515E9-3C5F-46CB-AF92-B2D8840B4C03}">
      <dsp:nvSpPr>
        <dsp:cNvPr id="0" name=""/>
        <dsp:cNvSpPr/>
      </dsp:nvSpPr>
      <dsp:spPr>
        <a:xfrm>
          <a:off x="5136871" y="117805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5136871" y="117805"/>
        <a:ext cx="598116" cy="463350"/>
      </dsp:txXfrm>
    </dsp:sp>
    <dsp:sp modelId="{3ECF9FC2-D337-4DE0-89C4-A067B48B4DDE}">
      <dsp:nvSpPr>
        <dsp:cNvPr id="0" name=""/>
        <dsp:cNvSpPr/>
      </dsp:nvSpPr>
      <dsp:spPr>
        <a:xfrm>
          <a:off x="5983262" y="142548"/>
          <a:ext cx="1861062" cy="620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05/06/2009 </a:t>
          </a:r>
          <a:endParaRPr lang="fr-FR" sz="1400" kern="1200" dirty="0"/>
        </a:p>
      </dsp:txBody>
      <dsp:txXfrm>
        <a:off x="5983262" y="142548"/>
        <a:ext cx="1861062" cy="413863"/>
      </dsp:txXfrm>
    </dsp:sp>
    <dsp:sp modelId="{45274131-2E3F-408F-8742-249CBC46D3F4}">
      <dsp:nvSpPr>
        <dsp:cNvPr id="0" name=""/>
        <dsp:cNvSpPr/>
      </dsp:nvSpPr>
      <dsp:spPr>
        <a:xfrm>
          <a:off x="6364443" y="556412"/>
          <a:ext cx="1861062" cy="105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Livre blanc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Rapport de recommandation</a:t>
          </a:r>
          <a:endParaRPr lang="fr-FR" sz="1400" kern="1200" dirty="0"/>
        </a:p>
      </dsp:txBody>
      <dsp:txXfrm>
        <a:off x="6364443" y="556412"/>
        <a:ext cx="1861062" cy="1058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8E368E-BFEB-49A4-BB8F-C07F2491CA03}">
      <dsp:nvSpPr>
        <dsp:cNvPr id="0" name=""/>
        <dsp:cNvSpPr/>
      </dsp:nvSpPr>
      <dsp:spPr>
        <a:xfrm>
          <a:off x="2633471" y="172"/>
          <a:ext cx="2962656" cy="5197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Alignement stratégique</a:t>
          </a:r>
          <a:endParaRPr lang="fr-FR" sz="1700" kern="1200" dirty="0"/>
        </a:p>
      </dsp:txBody>
      <dsp:txXfrm>
        <a:off x="2633471" y="172"/>
        <a:ext cx="2962656" cy="519747"/>
      </dsp:txXfrm>
    </dsp:sp>
    <dsp:sp modelId="{FCA89077-D620-4BC9-B38D-166C83FE3165}">
      <dsp:nvSpPr>
        <dsp:cNvPr id="0" name=""/>
        <dsp:cNvSpPr/>
      </dsp:nvSpPr>
      <dsp:spPr>
        <a:xfrm>
          <a:off x="2633471" y="545907"/>
          <a:ext cx="2962656" cy="5197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Gestion des risques</a:t>
          </a:r>
          <a:endParaRPr lang="fr-FR" sz="1700" kern="1200" dirty="0"/>
        </a:p>
      </dsp:txBody>
      <dsp:txXfrm>
        <a:off x="2633471" y="545907"/>
        <a:ext cx="2962656" cy="519747"/>
      </dsp:txXfrm>
    </dsp:sp>
    <dsp:sp modelId="{C7ED7FE0-1154-4466-A781-252E1FBA44AE}">
      <dsp:nvSpPr>
        <dsp:cNvPr id="0" name=""/>
        <dsp:cNvSpPr/>
      </dsp:nvSpPr>
      <dsp:spPr>
        <a:xfrm>
          <a:off x="2633471" y="1091642"/>
          <a:ext cx="2962656" cy="5197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Gestion des ressources</a:t>
          </a:r>
          <a:endParaRPr lang="fr-FR" sz="1700" kern="1200" dirty="0"/>
        </a:p>
      </dsp:txBody>
      <dsp:txXfrm>
        <a:off x="2633471" y="1091642"/>
        <a:ext cx="2962656" cy="519747"/>
      </dsp:txXfrm>
    </dsp:sp>
    <dsp:sp modelId="{FE69AC67-19D9-440C-BCE5-0FF2ED4AFD78}">
      <dsp:nvSpPr>
        <dsp:cNvPr id="0" name=""/>
        <dsp:cNvSpPr/>
      </dsp:nvSpPr>
      <dsp:spPr>
        <a:xfrm>
          <a:off x="2633471" y="1637377"/>
          <a:ext cx="2962656" cy="5197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Gestion de la performance</a:t>
          </a:r>
          <a:endParaRPr lang="fr-FR" sz="1700" kern="1200" dirty="0"/>
        </a:p>
      </dsp:txBody>
      <dsp:txXfrm>
        <a:off x="2633471" y="1637377"/>
        <a:ext cx="2962656" cy="519747"/>
      </dsp:txXfrm>
    </dsp:sp>
    <dsp:sp modelId="{8BB7A599-13E9-46E8-B368-15425CF35BBB}">
      <dsp:nvSpPr>
        <dsp:cNvPr id="0" name=""/>
        <dsp:cNvSpPr/>
      </dsp:nvSpPr>
      <dsp:spPr>
        <a:xfrm>
          <a:off x="2633471" y="2183112"/>
          <a:ext cx="2962656" cy="5197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Valeur financière</a:t>
          </a:r>
          <a:endParaRPr lang="fr-FR" sz="1700" kern="1200" dirty="0"/>
        </a:p>
      </dsp:txBody>
      <dsp:txXfrm>
        <a:off x="2633471" y="2183112"/>
        <a:ext cx="2962656" cy="519747"/>
      </dsp:txXfrm>
    </dsp:sp>
    <dsp:sp modelId="{C8626C53-7DDF-4C6E-9C87-AB28D8675212}">
      <dsp:nvSpPr>
        <dsp:cNvPr id="0" name=""/>
        <dsp:cNvSpPr/>
      </dsp:nvSpPr>
      <dsp:spPr>
        <a:xfrm>
          <a:off x="2633471" y="2728847"/>
          <a:ext cx="2962656" cy="5197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Contrôle et audit</a:t>
          </a:r>
          <a:endParaRPr lang="fr-FR" sz="1700" kern="1200" dirty="0"/>
        </a:p>
      </dsp:txBody>
      <dsp:txXfrm>
        <a:off x="2633471" y="2728847"/>
        <a:ext cx="2962656" cy="519747"/>
      </dsp:txXfrm>
    </dsp:sp>
    <dsp:sp modelId="{CFC1696C-87E3-40F0-8B83-C4DF81CCD11A}">
      <dsp:nvSpPr>
        <dsp:cNvPr id="0" name=""/>
        <dsp:cNvSpPr/>
      </dsp:nvSpPr>
      <dsp:spPr>
        <a:xfrm>
          <a:off x="2633471" y="3274582"/>
          <a:ext cx="2962656" cy="5197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Maturité des processus</a:t>
          </a:r>
          <a:endParaRPr lang="fr-FR" sz="1700" kern="1200" dirty="0"/>
        </a:p>
      </dsp:txBody>
      <dsp:txXfrm>
        <a:off x="2633471" y="3274582"/>
        <a:ext cx="2962656" cy="519747"/>
      </dsp:txXfrm>
    </dsp:sp>
    <dsp:sp modelId="{096ACA05-89FA-4697-8673-870DDB69F09A}">
      <dsp:nvSpPr>
        <dsp:cNvPr id="0" name=""/>
        <dsp:cNvSpPr/>
      </dsp:nvSpPr>
      <dsp:spPr>
        <a:xfrm>
          <a:off x="2633471" y="3820317"/>
          <a:ext cx="2962656" cy="5197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Management</a:t>
          </a:r>
          <a:endParaRPr lang="fr-FR" sz="1700" kern="1200" dirty="0"/>
        </a:p>
      </dsp:txBody>
      <dsp:txXfrm>
        <a:off x="2633471" y="3820317"/>
        <a:ext cx="2962656" cy="5197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A86A-95AE-4446-AA3E-2AB6B30C57CC}" type="datetimeFigureOut">
              <a:rPr lang="fr-FR" smtClean="0"/>
              <a:pPr/>
              <a:t>05/06/2009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382C3-CC61-4E03-899B-D87DD79347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382C3-CC61-4E03-899B-D87DD793476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C593E-DCA7-4145-93D0-6A21044E981C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Contrôle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Interne=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  <a:r>
              <a:rPr lang="fr-FR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ensemble des politiques et procédures mises en œuvre par la direction d’une entité en vue d’assurer,</a:t>
            </a:r>
            <a:r>
              <a:rPr lang="fr-FR" sz="1200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la gestion rigoureuse et efficace des activités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C593E-DCA7-4145-93D0-6A21044E981C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16916-350F-4B69-9A92-996823692637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16746-F869-457B-BDD2-8EB96D93EC6F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16746-F869-457B-BDD2-8EB96D93EC6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16746-F869-457B-BDD2-8EB96D93EC6F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16746-F869-457B-BDD2-8EB96D93EC6F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382C3-CC61-4E03-899B-D87DD7934766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AD58D2-6EBB-4BBD-8E3A-F3A9D27C5410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875BD-BBCB-409B-A454-2CE46477E83F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A5FE7-BFF1-4B9A-8FE5-19C97042473D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6FD13-14BB-4361-930D-EE581A01884D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930AD-E265-421F-8D19-7880F7FF8A47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F792D-739C-4736-AC73-143DBF1BB382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0A432-2D24-4986-AA59-1C7B9B3BEF22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078DF-2EF0-4572-8AFC-94801462BBCF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FD69D-2F35-44FE-B057-60D65557BF20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A42AB8-2E3A-4579-9651-BCDF784C9732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0072E7-39CC-4F76-8E6B-D01633FD90DF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E5DE01-D183-4957-9ECC-92DD12493C64}" type="datetime1">
              <a:rPr lang="fr-FR" smtClean="0"/>
              <a:pPr/>
              <a:t>05/06/2009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262415-3EB0-4A1E-9254-6A1BC4B2B3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test/GOUVSI/site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2600342"/>
          </a:xfrm>
        </p:spPr>
        <p:txBody>
          <a:bodyPr>
            <a:normAutofit/>
          </a:bodyPr>
          <a:lstStyle/>
          <a:p>
            <a:r>
              <a:rPr lang="fr-FR" i="1" dirty="0" smtClean="0"/>
              <a:t>La Gouvernance IT</a:t>
            </a:r>
            <a:endParaRPr lang="fr-FR" i="1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785786" y="6215082"/>
            <a:ext cx="7572428" cy="571504"/>
          </a:xfrm>
        </p:spPr>
        <p:txBody>
          <a:bodyPr>
            <a:norm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5 Juin </a:t>
            </a:r>
            <a:r>
              <a:rPr lang="fr-FR" dirty="0" smtClean="0">
                <a:solidFill>
                  <a:schemeClr val="bg1"/>
                </a:solidFill>
              </a:rPr>
              <a:t>2009 - M1 MIAGE – Université Lyon 1</a:t>
            </a:r>
          </a:p>
        </p:txBody>
      </p:sp>
      <p:sp>
        <p:nvSpPr>
          <p:cNvPr id="5" name="Rectangle 4"/>
          <p:cNvSpPr/>
          <p:nvPr/>
        </p:nvSpPr>
        <p:spPr>
          <a:xfrm>
            <a:off x="1714480" y="1214422"/>
            <a:ext cx="6038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Veille technologique</a:t>
            </a:r>
            <a:endParaRPr lang="fr-F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Référentiels : ensembles de bonnes pratiques informatiques</a:t>
            </a:r>
          </a:p>
          <a:p>
            <a:pPr lvl="1"/>
            <a:r>
              <a:rPr lang="fr-FR" dirty="0" smtClean="0"/>
              <a:t>Pour les entreprises</a:t>
            </a:r>
          </a:p>
          <a:p>
            <a:pPr lvl="1"/>
            <a:r>
              <a:rPr lang="fr-FR" dirty="0" smtClean="0"/>
              <a:t>Par les entreprises (retour d'expérience)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Exemples :</a:t>
            </a:r>
          </a:p>
          <a:p>
            <a:pPr lvl="1"/>
            <a:r>
              <a:rPr lang="fr-FR" dirty="0" smtClean="0"/>
              <a:t>ITIL, CobiT, Six Sigma, CMMi, eSCM,…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Travaux et applications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  <p:pic>
        <p:nvPicPr>
          <p:cNvPr id="31746" name="Picture 2" descr="Afficher l'image en taille réel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5143512"/>
            <a:ext cx="971550" cy="790576"/>
          </a:xfrm>
          <a:prstGeom prst="rect">
            <a:avLst/>
          </a:prstGeom>
          <a:noFill/>
        </p:spPr>
      </p:pic>
      <p:pic>
        <p:nvPicPr>
          <p:cNvPr id="31748" name="Picture 4" descr="http://www.nysscpa.org/committees/emergingtech/cob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143512"/>
            <a:ext cx="1552575" cy="971551"/>
          </a:xfrm>
          <a:prstGeom prst="rect">
            <a:avLst/>
          </a:prstGeom>
          <a:noFill/>
        </p:spPr>
      </p:pic>
      <p:pic>
        <p:nvPicPr>
          <p:cNvPr id="31750" name="Picture 6" descr="http://tbn0.google.com/images?q=tbn:U7dYx9Bq2NsCwM:http://pdca.files.wordpress.com/2006/05/Six_sig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5643578"/>
            <a:ext cx="928694" cy="61913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Axes de veille </a:t>
            </a:r>
            <a:br>
              <a:rPr lang="fr-FR" dirty="0" smtClean="0"/>
            </a:br>
            <a:r>
              <a:rPr lang="fr-FR" dirty="0" smtClean="0"/>
              <a:t>et évolutions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Évolution des référentiels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Benjamin BLANCHIN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Évolution des référentiels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avantages d’ITIL pour les PME</a:t>
            </a:r>
          </a:p>
          <a:p>
            <a:pPr lvl="1"/>
            <a:r>
              <a:rPr lang="fr-FR" dirty="0" smtClean="0"/>
              <a:t>20 ans d’expérience</a:t>
            </a:r>
          </a:p>
          <a:p>
            <a:endParaRPr lang="fr-FR" dirty="0" smtClean="0"/>
          </a:p>
          <a:p>
            <a:pPr lvl="1"/>
            <a:r>
              <a:rPr lang="fr-FR" i="1" dirty="0" smtClean="0"/>
              <a:t>User group </a:t>
            </a:r>
            <a:r>
              <a:rPr lang="fr-FR" dirty="0" smtClean="0"/>
              <a:t>actif à l’écoute des utilisateurs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Marché qui se développe autour d’ITIL</a:t>
            </a:r>
          </a:p>
          <a:p>
            <a:pPr lvl="2"/>
            <a:r>
              <a:rPr lang="fr-FR" sz="2200" dirty="0" smtClean="0">
                <a:sym typeface="Wingdings" pitchFamily="2" charset="2"/>
              </a:rPr>
              <a:t>Offres de formation, </a:t>
            </a:r>
          </a:p>
          <a:p>
            <a:pPr lvl="2"/>
            <a:r>
              <a:rPr lang="fr-FR" sz="2200" dirty="0" smtClean="0">
                <a:sym typeface="Wingdings" pitchFamily="2" charset="2"/>
              </a:rPr>
              <a:t>Conseil,</a:t>
            </a:r>
          </a:p>
          <a:p>
            <a:pPr lvl="2"/>
            <a:r>
              <a:rPr lang="fr-FR" sz="2200" dirty="0" smtClean="0">
                <a:sym typeface="Wingdings" pitchFamily="2" charset="2"/>
              </a:rPr>
              <a:t>Progiciels, </a:t>
            </a:r>
          </a:p>
          <a:p>
            <a:pPr lvl="2"/>
            <a:r>
              <a:rPr lang="fr-FR" sz="2200" dirty="0" smtClean="0">
                <a:sym typeface="Wingdings" pitchFamily="2" charset="2"/>
              </a:rPr>
              <a:t>…	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ITIL est-il adapté aux PME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214842"/>
          </a:xfrm>
        </p:spPr>
        <p:txBody>
          <a:bodyPr>
            <a:normAutofit/>
          </a:bodyPr>
          <a:lstStyle/>
          <a:p>
            <a:r>
              <a:rPr lang="fr-FR" dirty="0" smtClean="0"/>
              <a:t>Avantages communs à toute organisation</a:t>
            </a:r>
          </a:p>
          <a:p>
            <a:endParaRPr lang="fr-FR" dirty="0" smtClean="0"/>
          </a:p>
          <a:p>
            <a:r>
              <a:rPr lang="fr-FR" dirty="0" smtClean="0"/>
              <a:t>ITIL : boîte à outils</a:t>
            </a:r>
          </a:p>
          <a:p>
            <a:endParaRPr lang="fr-FR" dirty="0" smtClean="0"/>
          </a:p>
          <a:p>
            <a:r>
              <a:rPr lang="fr-FR" dirty="0" smtClean="0"/>
              <a:t>Avantages des PME : </a:t>
            </a:r>
          </a:p>
          <a:p>
            <a:pPr lvl="1"/>
            <a:r>
              <a:rPr lang="fr-FR" dirty="0" smtClean="0"/>
              <a:t>Temps d’adaptation très court</a:t>
            </a:r>
          </a:p>
          <a:p>
            <a:pPr lvl="1"/>
            <a:r>
              <a:rPr lang="fr-FR" dirty="0" smtClean="0"/>
              <a:t>Meilleure adaptation au changement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Compromis à cause des ressources limitées</a:t>
            </a:r>
          </a:p>
          <a:p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ITIL et les PME : le projet FUSING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Origines du projet: </a:t>
            </a:r>
          </a:p>
          <a:p>
            <a:pPr lvl="1" algn="just"/>
            <a:r>
              <a:rPr lang="fr-FR" dirty="0" smtClean="0"/>
              <a:t>Référentiels trop complexes,</a:t>
            </a:r>
          </a:p>
          <a:p>
            <a:pPr lvl="1" algn="just"/>
            <a:r>
              <a:rPr lang="fr-FR" dirty="0" smtClean="0"/>
              <a:t>solutions inadaptées...</a:t>
            </a:r>
          </a:p>
          <a:p>
            <a:pPr lvl="1" algn="just"/>
            <a:r>
              <a:rPr lang="fr-FR" dirty="0" smtClean="0"/>
              <a:t>... et coûteuses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Fusion au sein d’un standard unique des principaux standards actuels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Adapté aux PME</a:t>
            </a:r>
          </a:p>
          <a:p>
            <a:pPr algn="just"/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Collaboration des référentiels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Cas : ITIL/Six Sigma</a:t>
            </a:r>
          </a:p>
          <a:p>
            <a:pPr lvl="1"/>
            <a:r>
              <a:rPr lang="fr-FR" dirty="0" smtClean="0"/>
              <a:t>Objectifs complémentaires :</a:t>
            </a:r>
          </a:p>
          <a:p>
            <a:pPr lvl="2"/>
            <a:r>
              <a:rPr lang="fr-FR" dirty="0" smtClean="0"/>
              <a:t>ITIL : augmenter la qualité</a:t>
            </a:r>
          </a:p>
          <a:p>
            <a:pPr lvl="2"/>
            <a:r>
              <a:rPr lang="fr-FR" dirty="0" smtClean="0"/>
              <a:t>Six Sigma : satisfaction client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Avantages conséquents : </a:t>
            </a:r>
          </a:p>
          <a:p>
            <a:pPr lvl="2"/>
            <a:r>
              <a:rPr lang="fr-FR" dirty="0" smtClean="0"/>
              <a:t>Amélioration de la qualité</a:t>
            </a:r>
          </a:p>
          <a:p>
            <a:pPr lvl="2"/>
            <a:r>
              <a:rPr lang="fr-FR" dirty="0" smtClean="0"/>
              <a:t>Identification des processus critiques pour la qualité</a:t>
            </a:r>
          </a:p>
          <a:p>
            <a:pPr lvl="2"/>
            <a:r>
              <a:rPr lang="fr-FR" dirty="0" smtClean="0"/>
              <a:t>Évaluation du coût de la mauvaise qualité</a:t>
            </a:r>
          </a:p>
          <a:p>
            <a:pPr lvl="2"/>
            <a:r>
              <a:rPr lang="fr-FR" dirty="0" smtClean="0"/>
              <a:t>Processus déjà mis en place par ITIL </a:t>
            </a:r>
            <a:r>
              <a:rPr lang="fr-FR" dirty="0" smtClean="0">
                <a:sym typeface="Wingdings" pitchFamily="2" charset="2"/>
              </a:rPr>
              <a:t>: gain de temps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Évolution de la législation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Atisha GARIN-MICHAUD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2001 : Crise</a:t>
            </a:r>
          </a:p>
          <a:p>
            <a:r>
              <a:rPr lang="fr-FR" dirty="0" smtClean="0"/>
              <a:t>En 2008 : Crise</a:t>
            </a:r>
          </a:p>
          <a:p>
            <a:endParaRPr lang="fr-FR" dirty="0" smtClean="0"/>
          </a:p>
          <a:p>
            <a:r>
              <a:rPr lang="fr-FR" dirty="0" smtClean="0"/>
              <a:t>Aucune évolution :</a:t>
            </a:r>
          </a:p>
          <a:p>
            <a:pPr lvl="1"/>
            <a:r>
              <a:rPr lang="fr-FR" dirty="0" smtClean="0"/>
              <a:t>SOX &amp; LSF : Loi de Gouvernance d’Entreprise et non de Gouvernance IT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Crises de natures totalement différentes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Évolution de la législation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solutions applicatives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Yann VALEY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Présentation cadre projet</a:t>
            </a:r>
          </a:p>
          <a:p>
            <a:r>
              <a:rPr lang="fr-FR" dirty="0" smtClean="0"/>
              <a:t>La Gouvernance IT</a:t>
            </a:r>
          </a:p>
          <a:p>
            <a:r>
              <a:rPr lang="fr-FR" dirty="0" smtClean="0"/>
              <a:t>Axes de veille et évolutions</a:t>
            </a:r>
          </a:p>
          <a:p>
            <a:pPr lvl="1"/>
            <a:r>
              <a:rPr lang="fr-FR" dirty="0" smtClean="0"/>
              <a:t>Évolution des référentiels</a:t>
            </a:r>
          </a:p>
          <a:p>
            <a:pPr lvl="1"/>
            <a:r>
              <a:rPr lang="fr-FR" dirty="0" smtClean="0"/>
              <a:t>Évolution de la législation</a:t>
            </a:r>
          </a:p>
          <a:p>
            <a:pPr lvl="1"/>
            <a:r>
              <a:rPr lang="fr-FR" dirty="0" smtClean="0"/>
              <a:t>Les solutions applicatives</a:t>
            </a:r>
          </a:p>
          <a:p>
            <a:pPr lvl="1"/>
            <a:r>
              <a:rPr lang="fr-FR" dirty="0" smtClean="0"/>
              <a:t>Gouvernance et évolutions informatiques</a:t>
            </a:r>
          </a:p>
          <a:p>
            <a:pPr lvl="1"/>
            <a:r>
              <a:rPr lang="fr-FR" dirty="0" smtClean="0"/>
              <a:t>Gouvernance IT dans les Administrations</a:t>
            </a:r>
          </a:p>
          <a:p>
            <a:r>
              <a:rPr lang="fr-FR" dirty="0" smtClean="0"/>
              <a:t>Création d'entreprises</a:t>
            </a:r>
          </a:p>
          <a:p>
            <a:r>
              <a:rPr lang="fr-FR" dirty="0" smtClean="0"/>
              <a:t>Notre site web final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Gouvernance IT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Soutenance Gouvernance IT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différentes types :</a:t>
            </a:r>
          </a:p>
          <a:p>
            <a:pPr lvl="1"/>
            <a:r>
              <a:rPr lang="fr-FR" dirty="0" smtClean="0"/>
              <a:t>De mise en place</a:t>
            </a:r>
          </a:p>
          <a:p>
            <a:pPr lvl="1"/>
            <a:r>
              <a:rPr lang="fr-FR" dirty="0" smtClean="0"/>
              <a:t>Au quotidien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De qui ?</a:t>
            </a:r>
          </a:p>
          <a:p>
            <a:pPr lvl="1"/>
            <a:r>
              <a:rPr lang="fr-FR" dirty="0" smtClean="0"/>
              <a:t>Grands éditeurs</a:t>
            </a:r>
          </a:p>
          <a:p>
            <a:endParaRPr lang="fr-FR" dirty="0" smtClean="0"/>
          </a:p>
          <a:p>
            <a:r>
              <a:rPr lang="fr-FR" dirty="0" smtClean="0"/>
              <a:t>Pour qui ?</a:t>
            </a:r>
          </a:p>
          <a:p>
            <a:pPr lvl="1"/>
            <a:r>
              <a:rPr lang="fr-FR" dirty="0" smtClean="0"/>
              <a:t>Grandes entreprises </a:t>
            </a:r>
          </a:p>
          <a:p>
            <a:pPr lvl="1"/>
            <a:r>
              <a:rPr lang="fr-FR" dirty="0" smtClean="0"/>
              <a:t>PME</a:t>
            </a:r>
          </a:p>
          <a:p>
            <a:pPr marL="95250" lvl="2" indent="0">
              <a:buNone/>
            </a:pPr>
            <a:endParaRPr lang="fr-FR" dirty="0" smtClean="0"/>
          </a:p>
          <a:p>
            <a:pPr marL="95250" lvl="2" indent="0">
              <a:buNone/>
            </a:pP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solutions applicatives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Domaines 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Gestion des risques</a:t>
            </a:r>
          </a:p>
          <a:p>
            <a:pPr lvl="2"/>
            <a:r>
              <a:rPr lang="fr-FR" sz="1900" dirty="0" smtClean="0"/>
              <a:t>Identifier</a:t>
            </a:r>
          </a:p>
          <a:p>
            <a:pPr lvl="2"/>
            <a:r>
              <a:rPr lang="fr-FR" sz="1900" dirty="0" err="1" smtClean="0"/>
              <a:t>Evaluer</a:t>
            </a:r>
            <a:endParaRPr lang="fr-FR" sz="1900" dirty="0" smtClean="0"/>
          </a:p>
          <a:p>
            <a:pPr lvl="2"/>
            <a:r>
              <a:rPr lang="fr-FR" sz="1900" dirty="0" smtClean="0"/>
              <a:t>Cartographier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Portefeuille d'application</a:t>
            </a:r>
          </a:p>
          <a:p>
            <a:pPr lvl="2"/>
            <a:r>
              <a:rPr lang="fr-FR" sz="1900" dirty="0" smtClean="0"/>
              <a:t>Maîtrise des délais et budget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Gestion des ressources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Urbanisme, portefeuille de projet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…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solutions applicatives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Nouvelle tendance : le Cloud </a:t>
            </a:r>
            <a:r>
              <a:rPr lang="fr-FR" dirty="0" err="1" smtClean="0"/>
              <a:t>Computing</a:t>
            </a:r>
            <a:endParaRPr lang="fr-FR" dirty="0" smtClean="0"/>
          </a:p>
          <a:p>
            <a:endParaRPr lang="fr-FR" dirty="0" smtClean="0"/>
          </a:p>
          <a:p>
            <a:pPr lvl="1"/>
            <a:r>
              <a:rPr lang="fr-FR" dirty="0" smtClean="0"/>
              <a:t>Nouvelle architecture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Nouveau concept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solutions applicatives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Gouvernance et évolutions informatiques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Samuel GUILLOT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1500174"/>
            <a:ext cx="8953500" cy="4191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14282" y="357166"/>
            <a:ext cx="8643998" cy="1000124"/>
          </a:xfrm>
        </p:spPr>
        <p:txBody>
          <a:bodyPr>
            <a:noAutofit/>
          </a:bodyPr>
          <a:lstStyle/>
          <a:p>
            <a:r>
              <a:rPr lang="fr-FR" sz="2400" dirty="0" smtClean="0"/>
              <a:t>Des infrastructures classiques au Cloud </a:t>
            </a:r>
            <a:r>
              <a:rPr lang="fr-FR" sz="2400" dirty="0" err="1" smtClean="0"/>
              <a:t>Computing</a:t>
            </a:r>
            <a:r>
              <a:rPr lang="fr-FR" sz="3600" dirty="0" smtClean="0"/>
              <a:t>	</a:t>
            </a:r>
            <a:endParaRPr lang="fr-FR" sz="3600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3071802" y="5786454"/>
            <a:ext cx="3429024" cy="57802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: FCS/Novembre 2008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Cloud public : vocation universelle</a:t>
            </a:r>
          </a:p>
          <a:p>
            <a:pPr lvl="1"/>
            <a:r>
              <a:rPr lang="fr-FR" dirty="0" smtClean="0"/>
              <a:t>Amazon, Google, </a:t>
            </a:r>
            <a:r>
              <a:rPr lang="fr-FR" dirty="0" err="1" smtClean="0"/>
              <a:t>SalesForce</a:t>
            </a:r>
            <a:r>
              <a:rPr lang="fr-FR" dirty="0" smtClean="0"/>
              <a:t>, etc...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Cloud privé : grands comptes</a:t>
            </a:r>
          </a:p>
          <a:p>
            <a:endParaRPr lang="fr-FR" dirty="0" smtClean="0"/>
          </a:p>
          <a:p>
            <a:pPr algn="just"/>
            <a:r>
              <a:rPr lang="fr-FR" dirty="0" smtClean="0"/>
              <a:t>Évolution du Cloud dans les </a:t>
            </a:r>
            <a:r>
              <a:rPr lang="fr-FR" smtClean="0"/>
              <a:t>prochaines années</a:t>
            </a: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Cloud </a:t>
            </a:r>
            <a:r>
              <a:rPr lang="fr-FR" dirty="0" err="1" smtClean="0"/>
              <a:t>Computing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Gestion des ressources</a:t>
            </a:r>
          </a:p>
          <a:p>
            <a:endParaRPr lang="fr-FR" dirty="0" smtClean="0"/>
          </a:p>
          <a:p>
            <a:r>
              <a:rPr lang="fr-FR" dirty="0" smtClean="0"/>
              <a:t>Gestion de la performance</a:t>
            </a:r>
          </a:p>
          <a:p>
            <a:pPr lvl="1"/>
            <a:r>
              <a:rPr lang="fr-FR" dirty="0" smtClean="0"/>
              <a:t>SLA (</a:t>
            </a:r>
            <a:r>
              <a:rPr lang="fr-FR" i="1" dirty="0" smtClean="0"/>
              <a:t>Service </a:t>
            </a:r>
            <a:r>
              <a:rPr lang="fr-FR" i="1" dirty="0" err="1" smtClean="0"/>
              <a:t>Level</a:t>
            </a:r>
            <a:r>
              <a:rPr lang="fr-FR" i="1" dirty="0" smtClean="0"/>
              <a:t> Agreement</a:t>
            </a:r>
            <a:r>
              <a:rPr lang="fr-FR" dirty="0" smtClean="0"/>
              <a:t>)</a:t>
            </a:r>
            <a:endParaRPr lang="fr-FR" i="1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Gestion des risques</a:t>
            </a:r>
          </a:p>
          <a:p>
            <a:endParaRPr lang="fr-FR" dirty="0" smtClean="0"/>
          </a:p>
          <a:p>
            <a:r>
              <a:rPr lang="fr-FR" dirty="0" smtClean="0"/>
              <a:t>Valeur financière</a:t>
            </a:r>
          </a:p>
          <a:p>
            <a:pPr lvl="1"/>
            <a:r>
              <a:rPr lang="fr-FR" dirty="0" smtClean="0"/>
              <a:t>Paiement au prorata de la consommation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Cloud </a:t>
            </a:r>
            <a:r>
              <a:rPr lang="fr-FR" sz="3200" dirty="0" err="1" smtClean="0"/>
              <a:t>Computing</a:t>
            </a:r>
            <a:r>
              <a:rPr lang="fr-FR" sz="3200" dirty="0" smtClean="0"/>
              <a:t> &amp; Gouvernance IT</a:t>
            </a:r>
            <a:endParaRPr lang="fr-FR" sz="32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D’ici 2 ans :</a:t>
            </a:r>
          </a:p>
          <a:p>
            <a:pPr lvl="1"/>
            <a:r>
              <a:rPr lang="fr-FR" dirty="0" smtClean="0"/>
              <a:t>Avec l’adoption d’ITIL V3</a:t>
            </a:r>
          </a:p>
          <a:p>
            <a:pPr lvl="1"/>
            <a:r>
              <a:rPr lang="fr-FR" dirty="0" smtClean="0"/>
              <a:t>Vers de nouveaux standards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D’ici 5 ans :</a:t>
            </a:r>
          </a:p>
          <a:p>
            <a:pPr lvl="1"/>
            <a:r>
              <a:rPr lang="fr-FR" dirty="0" smtClean="0"/>
              <a:t>Retours d’expériences</a:t>
            </a:r>
          </a:p>
          <a:p>
            <a:pPr lvl="1"/>
            <a:r>
              <a:rPr lang="fr-FR" dirty="0" smtClean="0"/>
              <a:t>Évolution des fonctions de la DSI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Cloud &amp; Gouvernance IT : quel avenir ?</a:t>
            </a:r>
            <a:endParaRPr lang="fr-FR" sz="32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Gouvernance IT dans les Administrations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Emmanuel DIETRICH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Collectivités / Entreprises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Ressemblances entre les SI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missions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enjeux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Vers une Gouvernance IT "classique"</a:t>
            </a:r>
          </a:p>
          <a:p>
            <a:pPr lvl="1"/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Les outils : 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Aujourd'hui : ceux des entreprises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Demain : des besoins spécifiques</a:t>
            </a:r>
          </a:p>
          <a:p>
            <a:endParaRPr lang="fr-FR" dirty="0">
              <a:sym typeface="Wingdings" pitchFamily="2" charset="2"/>
            </a:endParaRPr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Autofit/>
          </a:bodyPr>
          <a:lstStyle/>
          <a:p>
            <a:r>
              <a:rPr lang="fr-FR" sz="2800" dirty="0" smtClean="0"/>
              <a:t>Quelle gouvernance pour les Administrations ?</a:t>
            </a:r>
            <a:endParaRPr lang="fr-FR" sz="28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Équipe projet:</a:t>
            </a:r>
          </a:p>
          <a:p>
            <a:pPr lvl="1"/>
            <a:r>
              <a:rPr lang="fr-FR" dirty="0" smtClean="0"/>
              <a:t>Benjamin BLANCHIN</a:t>
            </a:r>
          </a:p>
          <a:p>
            <a:pPr lvl="1"/>
            <a:r>
              <a:rPr lang="fr-FR" dirty="0" smtClean="0"/>
              <a:t>Emmanuel DIETRICH</a:t>
            </a:r>
          </a:p>
          <a:p>
            <a:pPr lvl="1"/>
            <a:r>
              <a:rPr lang="fr-FR" dirty="0" smtClean="0"/>
              <a:t>Atisha GARIN-MICHAUD</a:t>
            </a:r>
          </a:p>
          <a:p>
            <a:pPr lvl="1"/>
            <a:r>
              <a:rPr lang="fr-FR" dirty="0" smtClean="0"/>
              <a:t>Samuel GUILLOT</a:t>
            </a:r>
          </a:p>
          <a:p>
            <a:pPr lvl="1"/>
            <a:r>
              <a:rPr lang="fr-FR" dirty="0" smtClean="0"/>
              <a:t>Yann VALEY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cadre projet</a:t>
            </a:r>
            <a:endParaRPr lang="fr-FR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428596" y="4214818"/>
          <a:ext cx="8229600" cy="1757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http://graph.benchmark.fr/journaldunet/solutions/8/6/3/2/0/0/2368_919326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57686" y="1285860"/>
            <a:ext cx="442912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approches différentes...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4294967295"/>
          </p:nvPr>
        </p:nvSpPr>
        <p:spPr>
          <a:xfrm>
            <a:off x="285720" y="1428736"/>
            <a:ext cx="4038600" cy="4525962"/>
          </a:xfrm>
        </p:spPr>
        <p:txBody>
          <a:bodyPr/>
          <a:lstStyle/>
          <a:p>
            <a:r>
              <a:rPr lang="fr-FR" dirty="0" smtClean="0"/>
              <a:t>Inégalités</a:t>
            </a:r>
          </a:p>
          <a:p>
            <a:pPr lvl="1"/>
            <a:r>
              <a:rPr lang="fr-FR" dirty="0" smtClean="0"/>
              <a:t>Type de collectivité</a:t>
            </a:r>
          </a:p>
          <a:p>
            <a:pPr lvl="1" algn="just"/>
            <a:r>
              <a:rPr lang="fr-FR" dirty="0" smtClean="0"/>
              <a:t>Compétences différentes</a:t>
            </a:r>
          </a:p>
          <a:p>
            <a:endParaRPr lang="fr-FR" dirty="0" smtClean="0"/>
          </a:p>
          <a:p>
            <a:r>
              <a:rPr lang="fr-FR" dirty="0" smtClean="0"/>
              <a:t>Grandes collectivités utilisatrices</a:t>
            </a:r>
          </a:p>
          <a:p>
            <a:endParaRPr lang="fr-FR" dirty="0" smtClean="0"/>
          </a:p>
          <a:p>
            <a:r>
              <a:rPr lang="fr-FR" dirty="0" smtClean="0"/>
              <a:t>Évolution croissante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Création d'entreprises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Édition et intégration de logiciels </a:t>
            </a:r>
            <a:r>
              <a:rPr lang="fr-FR" sz="2400" smtClean="0"/>
              <a:t>de Gouvernance IT</a:t>
            </a:r>
            <a:endParaRPr lang="fr-FR" sz="2400" dirty="0"/>
          </a:p>
        </p:txBody>
      </p:sp>
      <p:graphicFrame>
        <p:nvGraphicFramePr>
          <p:cNvPr id="6" name="Espace réservé du contenu 1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Conseil en Gouvernance IT pour les PME</a:t>
            </a:r>
            <a:endParaRPr lang="fr-FR" sz="3200" dirty="0"/>
          </a:p>
        </p:txBody>
      </p:sp>
      <p:graphicFrame>
        <p:nvGraphicFramePr>
          <p:cNvPr id="15" name="Espace réservé du contenu 1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site web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site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2500314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Merci de votre attention</a:t>
            </a:r>
            <a:endParaRPr lang="fr-FR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Gouvernance IT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Atisha GARIN-MICHAUD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3200" dirty="0" smtClean="0"/>
          </a:p>
          <a:p>
            <a:pPr algn="ctr">
              <a:buNone/>
            </a:pPr>
            <a:endParaRPr lang="fr-FR" sz="3200" dirty="0" smtClean="0"/>
          </a:p>
          <a:p>
            <a:pPr algn="ctr">
              <a:buNone/>
            </a:pPr>
            <a:r>
              <a:rPr lang="fr-FR" sz="3200" dirty="0" smtClean="0"/>
              <a:t>Comment bien gérer son </a:t>
            </a:r>
          </a:p>
          <a:p>
            <a:pPr algn="ctr">
              <a:buNone/>
            </a:pPr>
            <a:r>
              <a:rPr lang="fr-FR" sz="3200" dirty="0" smtClean="0"/>
              <a:t>Système d’Information ?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Gouvernance IT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34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Domaines spécifiques de la gouvernance</a:t>
            </a:r>
            <a:endParaRPr lang="fr-FR" sz="2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Issue de la </a:t>
            </a:r>
            <a:r>
              <a:rPr lang="fr-FR" i="1" dirty="0" smtClean="0"/>
              <a:t>Gouvernance d’Entreprise</a:t>
            </a:r>
          </a:p>
          <a:p>
            <a:endParaRPr lang="fr-FR" dirty="0" smtClean="0"/>
          </a:p>
          <a:p>
            <a:r>
              <a:rPr lang="fr-FR" dirty="0" smtClean="0"/>
              <a:t>Dès 1992 au Royaume-Uni</a:t>
            </a:r>
          </a:p>
          <a:p>
            <a:endParaRPr lang="fr-FR" dirty="0" smtClean="0"/>
          </a:p>
          <a:p>
            <a:r>
              <a:rPr lang="fr-FR" dirty="0" smtClean="0"/>
              <a:t>Officialisée sur le territoire américain en 2001</a:t>
            </a:r>
          </a:p>
          <a:p>
            <a:endParaRPr lang="fr-FR" dirty="0"/>
          </a:p>
          <a:p>
            <a:r>
              <a:rPr lang="fr-FR" dirty="0" smtClean="0"/>
              <a:t>Point de départ : scandales financiers de 2001-2002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Origines de la Gouvernance IT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États-Unis : Sarbanes-Oxley (SOX) (2002)</a:t>
            </a:r>
          </a:p>
          <a:p>
            <a:pPr lvl="1"/>
            <a:r>
              <a:rPr lang="fr-FR" dirty="0" smtClean="0"/>
              <a:t>Caractère extraterritorial</a:t>
            </a:r>
          </a:p>
          <a:p>
            <a:pPr lvl="1"/>
            <a:endParaRPr lang="fr-FR" dirty="0"/>
          </a:p>
          <a:p>
            <a:r>
              <a:rPr lang="fr-FR" dirty="0" smtClean="0"/>
              <a:t>France : Loi de Sécurité Financière (2003)</a:t>
            </a:r>
          </a:p>
          <a:p>
            <a:endParaRPr lang="fr-FR" dirty="0" smtClean="0"/>
          </a:p>
          <a:p>
            <a:r>
              <a:rPr lang="fr-FR" dirty="0" err="1" smtClean="0"/>
              <a:t>Éxigences</a:t>
            </a:r>
            <a:r>
              <a:rPr lang="fr-FR" dirty="0" smtClean="0"/>
              <a:t> de </a:t>
            </a:r>
            <a:r>
              <a:rPr lang="fr-FR" b="1" dirty="0" smtClean="0"/>
              <a:t>contrôle interne</a:t>
            </a:r>
          </a:p>
          <a:p>
            <a:endParaRPr lang="fr-FR" b="1" dirty="0"/>
          </a:p>
          <a:p>
            <a:r>
              <a:rPr lang="fr-FR" dirty="0" smtClean="0"/>
              <a:t>Impacte les SIF</a:t>
            </a:r>
          </a:p>
          <a:p>
            <a:endParaRPr lang="fr-FR" dirty="0" smtClean="0"/>
          </a:p>
          <a:p>
            <a:r>
              <a:rPr lang="fr-FR" dirty="0" smtClean="0"/>
              <a:t>Application du COSO – </a:t>
            </a:r>
            <a:r>
              <a:rPr lang="fr-FR" i="1" dirty="0" err="1" smtClean="0"/>
              <a:t>Integrated</a:t>
            </a:r>
            <a:r>
              <a:rPr lang="fr-FR" i="1" dirty="0" smtClean="0"/>
              <a:t> Framework</a:t>
            </a:r>
          </a:p>
          <a:p>
            <a:pPr>
              <a:buNone/>
            </a:pPr>
            <a:endParaRPr lang="fr-FR" i="1" dirty="0"/>
          </a:p>
          <a:p>
            <a:pPr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Législation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 smtClean="0"/>
              <a:t>Crise de confiance des investisseurs en bourse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Analyse et audits complets des grandes entreprises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Prise de conscience</a:t>
            </a:r>
          </a:p>
          <a:p>
            <a:pPr lvl="1" algn="just"/>
            <a:r>
              <a:rPr lang="fr-FR" dirty="0" smtClean="0"/>
              <a:t>Sous-performance du Système d’Information</a:t>
            </a:r>
          </a:p>
          <a:p>
            <a:pPr lvl="2" algn="just"/>
            <a:r>
              <a:rPr lang="fr-FR" dirty="0" smtClean="0"/>
              <a:t>1/3 des projets n’ont jamais abouti</a:t>
            </a:r>
          </a:p>
          <a:p>
            <a:pPr lvl="2" algn="just"/>
            <a:r>
              <a:rPr lang="fr-FR" dirty="0" smtClean="0"/>
              <a:t>1/4 des projets ont dépassé le budget ou délai </a:t>
            </a:r>
          </a:p>
          <a:p>
            <a:pPr lvl="1" algn="just"/>
            <a:r>
              <a:rPr lang="fr-FR" dirty="0" smtClean="0"/>
              <a:t>Place centrale du SI dans l’entreprise</a:t>
            </a:r>
          </a:p>
          <a:p>
            <a:pPr lvl="1" algn="just"/>
            <a:r>
              <a:rPr lang="fr-FR" dirty="0" smtClean="0"/>
              <a:t>Potentiel du SI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 une prise de conscience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2415-3EB0-4A1E-9254-6A1BC4B2B31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Soutenance Gouvernance IT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</TotalTime>
  <Words>971</Words>
  <Application>Microsoft Office PowerPoint</Application>
  <PresentationFormat>Affichage à l'écran (4:3)</PresentationFormat>
  <Paragraphs>325</Paragraphs>
  <Slides>35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Rotonde</vt:lpstr>
      <vt:lpstr>La Gouvernance IT</vt:lpstr>
      <vt:lpstr>Gouvernance IT</vt:lpstr>
      <vt:lpstr>Présentation cadre projet</vt:lpstr>
      <vt:lpstr>La Gouvernance IT</vt:lpstr>
      <vt:lpstr>Gouvernance IT</vt:lpstr>
      <vt:lpstr>Domaines spécifiques de la gouvernance</vt:lpstr>
      <vt:lpstr>Origines de la Gouvernance IT</vt:lpstr>
      <vt:lpstr>Législation</vt:lpstr>
      <vt:lpstr>Vers une prise de conscience</vt:lpstr>
      <vt:lpstr>Travaux et applications</vt:lpstr>
      <vt:lpstr>Axes de veille  et évolutions</vt:lpstr>
      <vt:lpstr>Évolution des référentiels</vt:lpstr>
      <vt:lpstr>Évolution des référentiels</vt:lpstr>
      <vt:lpstr>ITIL est-il adapté aux PME ?</vt:lpstr>
      <vt:lpstr>ITIL et les PME : le projet FUSING</vt:lpstr>
      <vt:lpstr>Collaboration des référentiels</vt:lpstr>
      <vt:lpstr>Évolution de la législation</vt:lpstr>
      <vt:lpstr>Évolution de la législation</vt:lpstr>
      <vt:lpstr>Les solutions applicatives</vt:lpstr>
      <vt:lpstr>Les solutions applicatives</vt:lpstr>
      <vt:lpstr>Les solutions applicatives</vt:lpstr>
      <vt:lpstr>Les solutions applicatives</vt:lpstr>
      <vt:lpstr>Gouvernance et évolutions informatiques</vt:lpstr>
      <vt:lpstr>Des infrastructures classiques au Cloud Computing </vt:lpstr>
      <vt:lpstr>Cloud Computing </vt:lpstr>
      <vt:lpstr>Cloud Computing &amp; Gouvernance IT</vt:lpstr>
      <vt:lpstr>Cloud &amp; Gouvernance IT : quel avenir ?</vt:lpstr>
      <vt:lpstr>Gouvernance IT dans les Administrations</vt:lpstr>
      <vt:lpstr>Quelle gouvernance pour les Administrations ?</vt:lpstr>
      <vt:lpstr>Des approches différentes...</vt:lpstr>
      <vt:lpstr>Création d'entreprises</vt:lpstr>
      <vt:lpstr>Édition et intégration de logiciels de Gouvernance IT</vt:lpstr>
      <vt:lpstr>Conseil en Gouvernance IT pour les PME</vt:lpstr>
      <vt:lpstr>Présentation du site web</vt:lpstr>
      <vt:lpstr>Merci de votre attention</vt:lpstr>
    </vt:vector>
  </TitlesOfParts>
  <Company>Université Claude Bernard Lyon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Gouvernance IT</dc:title>
  <dc:creator>Emmanuel Dietrich</dc:creator>
  <cp:lastModifiedBy>Emmanuel Dietrich</cp:lastModifiedBy>
  <cp:revision>182</cp:revision>
  <dcterms:created xsi:type="dcterms:W3CDTF">2009-05-29T05:46:36Z</dcterms:created>
  <dcterms:modified xsi:type="dcterms:W3CDTF">2009-06-05T11:56:21Z</dcterms:modified>
</cp:coreProperties>
</file>